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9"/>
  </p:notesMasterIdLst>
  <p:sldIdLst>
    <p:sldId id="706" r:id="rId2"/>
    <p:sldId id="707" r:id="rId3"/>
    <p:sldId id="708" r:id="rId4"/>
    <p:sldId id="712" r:id="rId5"/>
    <p:sldId id="713" r:id="rId6"/>
    <p:sldId id="709" r:id="rId7"/>
    <p:sldId id="714" r:id="rId8"/>
    <p:sldId id="715" r:id="rId9"/>
    <p:sldId id="716" r:id="rId10"/>
    <p:sldId id="717" r:id="rId11"/>
    <p:sldId id="710" r:id="rId12"/>
    <p:sldId id="718" r:id="rId13"/>
    <p:sldId id="719" r:id="rId14"/>
    <p:sldId id="711" r:id="rId15"/>
    <p:sldId id="720" r:id="rId16"/>
    <p:sldId id="722" r:id="rId17"/>
    <p:sldId id="721" r:id="rId18"/>
  </p:sldIdLst>
  <p:sldSz cx="12192000" cy="6858000"/>
  <p:notesSz cx="7077075" cy="8520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9952" autoAdjust="0"/>
  </p:normalViewPr>
  <p:slideViewPr>
    <p:cSldViewPr snapToGrid="0">
      <p:cViewPr varScale="1">
        <p:scale>
          <a:sx n="99" d="100"/>
          <a:sy n="99" d="100"/>
        </p:scale>
        <p:origin x="103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2"/>
            <a:ext cx="3066733" cy="427485"/>
          </a:xfrm>
          <a:prstGeom prst="rect">
            <a:avLst/>
          </a:prstGeom>
        </p:spPr>
        <p:txBody>
          <a:bodyPr vert="horz" lIns="93908" tIns="46953" rIns="93908" bIns="46953" rtlCol="0"/>
          <a:lstStyle>
            <a:lvl1pPr algn="l">
              <a:defRPr sz="1200"/>
            </a:lvl1pPr>
          </a:lstStyle>
          <a:p>
            <a:endParaRPr lang="en-US"/>
          </a:p>
        </p:txBody>
      </p:sp>
      <p:sp>
        <p:nvSpPr>
          <p:cNvPr id="3" name="Date Placeholder 2"/>
          <p:cNvSpPr>
            <a:spLocks noGrp="1"/>
          </p:cNvSpPr>
          <p:nvPr>
            <p:ph type="dt" idx="1"/>
          </p:nvPr>
        </p:nvSpPr>
        <p:spPr>
          <a:xfrm>
            <a:off x="4008709" y="2"/>
            <a:ext cx="3066733" cy="427485"/>
          </a:xfrm>
          <a:prstGeom prst="rect">
            <a:avLst/>
          </a:prstGeom>
        </p:spPr>
        <p:txBody>
          <a:bodyPr vert="horz" lIns="93908" tIns="46953" rIns="93908" bIns="46953" rtlCol="0"/>
          <a:lstStyle>
            <a:lvl1pPr algn="r">
              <a:defRPr sz="1200"/>
            </a:lvl1pPr>
          </a:lstStyle>
          <a:p>
            <a:fld id="{5DF0A517-F0E1-4ACD-9105-A539A5C3ADED}" type="datetimeFigureOut">
              <a:rPr lang="en-US" smtClean="0"/>
              <a:t>8/9/2023</a:t>
            </a:fld>
            <a:endParaRPr lang="en-US"/>
          </a:p>
        </p:txBody>
      </p:sp>
      <p:sp>
        <p:nvSpPr>
          <p:cNvPr id="4" name="Slide Image Placeholder 3"/>
          <p:cNvSpPr>
            <a:spLocks noGrp="1" noRot="1" noChangeAspect="1"/>
          </p:cNvSpPr>
          <p:nvPr>
            <p:ph type="sldImg" idx="2"/>
          </p:nvPr>
        </p:nvSpPr>
        <p:spPr>
          <a:xfrm>
            <a:off x="982663" y="1065213"/>
            <a:ext cx="5111750" cy="2874962"/>
          </a:xfrm>
          <a:prstGeom prst="rect">
            <a:avLst/>
          </a:prstGeom>
          <a:noFill/>
          <a:ln w="12700">
            <a:solidFill>
              <a:prstClr val="black"/>
            </a:solidFill>
          </a:ln>
        </p:spPr>
        <p:txBody>
          <a:bodyPr vert="horz" lIns="93908" tIns="46953" rIns="93908" bIns="46953" rtlCol="0" anchor="ctr"/>
          <a:lstStyle/>
          <a:p>
            <a:endParaRPr lang="en-US"/>
          </a:p>
        </p:txBody>
      </p:sp>
      <p:sp>
        <p:nvSpPr>
          <p:cNvPr id="5" name="Notes Placeholder 4"/>
          <p:cNvSpPr>
            <a:spLocks noGrp="1"/>
          </p:cNvSpPr>
          <p:nvPr>
            <p:ph type="body" sz="quarter" idx="3"/>
          </p:nvPr>
        </p:nvSpPr>
        <p:spPr>
          <a:xfrm>
            <a:off x="707708" y="4100308"/>
            <a:ext cx="5661660" cy="3354795"/>
          </a:xfrm>
          <a:prstGeom prst="rect">
            <a:avLst/>
          </a:prstGeom>
        </p:spPr>
        <p:txBody>
          <a:bodyPr vert="horz" lIns="93908" tIns="46953" rIns="93908" bIns="4695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4" y="8092632"/>
            <a:ext cx="3066733" cy="427485"/>
          </a:xfrm>
          <a:prstGeom prst="rect">
            <a:avLst/>
          </a:prstGeom>
        </p:spPr>
        <p:txBody>
          <a:bodyPr vert="horz" lIns="93908" tIns="46953" rIns="93908" bIns="46953" rtlCol="0" anchor="b"/>
          <a:lstStyle>
            <a:lvl1pPr algn="l">
              <a:defRPr sz="1200"/>
            </a:lvl1pPr>
          </a:lstStyle>
          <a:p>
            <a:endParaRPr lang="en-US"/>
          </a:p>
        </p:txBody>
      </p:sp>
      <p:sp>
        <p:nvSpPr>
          <p:cNvPr id="7" name="Slide Number Placeholder 6"/>
          <p:cNvSpPr>
            <a:spLocks noGrp="1"/>
          </p:cNvSpPr>
          <p:nvPr>
            <p:ph type="sldNum" sz="quarter" idx="5"/>
          </p:nvPr>
        </p:nvSpPr>
        <p:spPr>
          <a:xfrm>
            <a:off x="4008709" y="8092632"/>
            <a:ext cx="3066733" cy="427485"/>
          </a:xfrm>
          <a:prstGeom prst="rect">
            <a:avLst/>
          </a:prstGeom>
        </p:spPr>
        <p:txBody>
          <a:bodyPr vert="horz" lIns="93908" tIns="46953" rIns="93908" bIns="46953" rtlCol="0" anchor="b"/>
          <a:lstStyle>
            <a:lvl1pPr algn="r">
              <a:defRPr sz="1200"/>
            </a:lvl1pPr>
          </a:lstStyle>
          <a:p>
            <a:fld id="{9F01EAB9-A490-4E09-AEE0-15F77F0D95B5}" type="slidenum">
              <a:rPr lang="en-US" smtClean="0"/>
              <a:t>‹#›</a:t>
            </a:fld>
            <a:endParaRPr lang="en-US"/>
          </a:p>
        </p:txBody>
      </p:sp>
    </p:spTree>
    <p:extLst>
      <p:ext uri="{BB962C8B-B14F-4D97-AF65-F5344CB8AC3E}">
        <p14:creationId xmlns:p14="http://schemas.microsoft.com/office/powerpoint/2010/main" val="1012626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swordsearcher://bible/Ac18.1"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swordsearcher://bible/Ac18.1"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swordsearcher://bible/Ac18.1"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42769">
              <a:defRPr/>
            </a:pPr>
            <a:r>
              <a:rPr lang="en-US" dirty="0"/>
              <a:t>Last time we learned that Paul speaks of coming again to Corinth: that he catches them with guile regarding those that accused him of taking an offering for himself; that he feared when he did come, he would find that they were unrepentant of the uncleanness, fornication and lasciviousness that had happened before. </a:t>
            </a:r>
          </a:p>
          <a:p>
            <a:pPr defTabSz="1042769">
              <a:defRPr/>
            </a:pPr>
            <a:r>
              <a:rPr lang="en-US" dirty="0"/>
              <a:t>In this lesson we shall learn that Paul articulates the three time he has come to the Corinthians; That in the mouth of two or three witness shall every word be established; that we know who these witnesses are; and that the Lord was crucified, we like him, shall live with him by the power of God.   </a:t>
            </a:r>
          </a:p>
          <a:p>
            <a:pPr defTabSz="1042769"/>
            <a:endParaRPr lang="en-US" dirty="0"/>
          </a:p>
        </p:txBody>
      </p:sp>
    </p:spTree>
    <p:extLst>
      <p:ext uri="{BB962C8B-B14F-4D97-AF65-F5344CB8AC3E}">
        <p14:creationId xmlns:p14="http://schemas.microsoft.com/office/powerpoint/2010/main" val="22976939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8179245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Proof of Christ: </a:t>
            </a:r>
            <a:r>
              <a:rPr lang="en-US" dirty="0"/>
              <a:t>2 Corinthians 8:2 How that in a great trial of affliction the abundance of their joy and their deep poverty abounded unto the riches of their liberality. 2 Corinthians 8:3 For to </a:t>
            </a:r>
            <a:r>
              <a:rPr lang="en-US" i="1" dirty="0"/>
              <a:t>their</a:t>
            </a:r>
            <a:r>
              <a:rPr lang="en-US" dirty="0"/>
              <a:t> power, I bear record, yea, and beyond </a:t>
            </a:r>
            <a:r>
              <a:rPr lang="en-US" i="1" dirty="0"/>
              <a:t>their</a:t>
            </a:r>
            <a:r>
              <a:rPr lang="en-US" dirty="0"/>
              <a:t> power </a:t>
            </a:r>
            <a:r>
              <a:rPr lang="en-US" i="1" dirty="0"/>
              <a:t>they were</a:t>
            </a:r>
            <a:r>
              <a:rPr lang="en-US" dirty="0"/>
              <a:t> willing of themselves; </a:t>
            </a:r>
            <a:endParaRPr lang="en-GB" dirty="0"/>
          </a:p>
          <a:p>
            <a:r>
              <a:rPr lang="en-GB" dirty="0"/>
              <a:t>Speaking in Me: </a:t>
            </a:r>
            <a:r>
              <a:rPr lang="en-US" dirty="0"/>
              <a:t>Matthew 10:20 For it is not ye that speak, but the Spirit of your Father which </a:t>
            </a:r>
            <a:r>
              <a:rPr lang="en-US" dirty="0" err="1"/>
              <a:t>speaketh</a:t>
            </a:r>
            <a:r>
              <a:rPr lang="en-US" dirty="0"/>
              <a:t> in you. Romans 15:18 For I will not dare to speak of any of those things which Christ hath not wrought by me, to make the Gentiles obedient, by word and deed, </a:t>
            </a:r>
            <a:endParaRPr lang="en-GB" dirty="0"/>
          </a:p>
          <a:p>
            <a:r>
              <a:rPr lang="en-GB" dirty="0"/>
              <a:t>Not Weak: </a:t>
            </a:r>
            <a:r>
              <a:rPr lang="en-US" dirty="0"/>
              <a:t>1 Corinthians 5:4 In the name of our Lord Jesus Christ, when ye are gathered together, and my spirit, with the power of our Lord Jesus Christ, </a:t>
            </a:r>
            <a:endParaRPr lang="en-GB" dirty="0"/>
          </a:p>
          <a:p>
            <a:r>
              <a:rPr lang="en-GB" dirty="0"/>
              <a:t>Mighty in You: </a:t>
            </a:r>
            <a:r>
              <a:rPr lang="en-US" dirty="0"/>
              <a:t>2 Corinthians 10:4 (For the weapons of our warfare </a:t>
            </a:r>
            <a:r>
              <a:rPr lang="en-US" i="1" dirty="0"/>
              <a:t>are</a:t>
            </a:r>
            <a:r>
              <a:rPr lang="en-US" dirty="0"/>
              <a:t> not carnal, but mighty through God to the pulling down of strong holds;) 1 Corinthians 9:2 If I be not an apostle unto others, yet doubtless I am to you: for the seal of mine apostleship are ye in the Lord. </a:t>
            </a:r>
            <a:endParaRPr lang="en-GB" dirty="0"/>
          </a:p>
          <a:p>
            <a:endParaRPr lang="en-GB" dirty="0"/>
          </a:p>
          <a:p>
            <a:endParaRPr lang="en-GB" dirty="0"/>
          </a:p>
        </p:txBody>
      </p:sp>
    </p:spTree>
    <p:extLst>
      <p:ext uri="{BB962C8B-B14F-4D97-AF65-F5344CB8AC3E}">
        <p14:creationId xmlns:p14="http://schemas.microsoft.com/office/powerpoint/2010/main" val="15861301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878615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678344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Crucified: Philippians 2:7 But made himself of </a:t>
            </a:r>
            <a:r>
              <a:rPr lang="en-US" b="1" dirty="0"/>
              <a:t>no reputation</a:t>
            </a:r>
            <a:r>
              <a:rPr lang="en-US" dirty="0"/>
              <a:t>, and took upon him the form of </a:t>
            </a:r>
            <a:r>
              <a:rPr lang="en-US" b="1" dirty="0"/>
              <a:t>a servant</a:t>
            </a:r>
            <a:r>
              <a:rPr lang="en-US" dirty="0"/>
              <a:t>, and was made in the </a:t>
            </a:r>
            <a:r>
              <a:rPr lang="en-US" b="1" dirty="0"/>
              <a:t>likeness of men</a:t>
            </a:r>
            <a:r>
              <a:rPr lang="en-US" dirty="0"/>
              <a:t>: </a:t>
            </a:r>
            <a:r>
              <a:rPr lang="en-US" b="1" dirty="0"/>
              <a:t>8</a:t>
            </a:r>
            <a:r>
              <a:rPr lang="en-US" dirty="0"/>
              <a:t> And being found in fashion as a man, he </a:t>
            </a:r>
            <a:r>
              <a:rPr lang="en-US" b="1" dirty="0"/>
              <a:t>humbled himself</a:t>
            </a:r>
            <a:r>
              <a:rPr lang="en-US" dirty="0"/>
              <a:t>, and became </a:t>
            </a:r>
            <a:r>
              <a:rPr lang="en-US" b="1" dirty="0"/>
              <a:t>obedient</a:t>
            </a:r>
            <a:r>
              <a:rPr lang="en-US" dirty="0"/>
              <a:t> unto death, even the </a:t>
            </a:r>
            <a:r>
              <a:rPr lang="en-US" b="1" dirty="0"/>
              <a:t>death of the cross</a:t>
            </a:r>
            <a:r>
              <a:rPr lang="en-US" dirty="0"/>
              <a:t>. </a:t>
            </a:r>
          </a:p>
          <a:p>
            <a:r>
              <a:rPr lang="en-US" dirty="0"/>
              <a:t>He </a:t>
            </a:r>
            <a:r>
              <a:rPr lang="en-US" dirty="0" err="1"/>
              <a:t>Liveth</a:t>
            </a:r>
            <a:r>
              <a:rPr lang="en-US" dirty="0"/>
              <a:t>: Romans 6:4 Therefore we are buried with him by baptism into death: that like as Christ was raised up from the dead by the glory of the Father, even so we also should walk in newness of life. Ephesians </a:t>
            </a:r>
            <a:r>
              <a:rPr lang="en-US" b="1" dirty="0"/>
              <a:t>1:19</a:t>
            </a:r>
            <a:r>
              <a:rPr lang="en-US" dirty="0"/>
              <a:t> “And what </a:t>
            </a:r>
            <a:r>
              <a:rPr lang="en-US" i="1" dirty="0"/>
              <a:t>is</a:t>
            </a:r>
            <a:r>
              <a:rPr lang="en-US" dirty="0"/>
              <a:t> the exceeding greatness of his power to us-ward who believe, according to the working of his mighty power, </a:t>
            </a:r>
            <a:r>
              <a:rPr lang="en-US" b="1" dirty="0"/>
              <a:t>20</a:t>
            </a:r>
            <a:r>
              <a:rPr lang="en-US" dirty="0"/>
              <a:t> Which he wrought in Christ, when he raised him from the dead, and set </a:t>
            </a:r>
            <a:r>
              <a:rPr lang="en-US" i="1" dirty="0"/>
              <a:t>him</a:t>
            </a:r>
            <a:r>
              <a:rPr lang="en-US" dirty="0"/>
              <a:t> at his own right hand in the heavenly </a:t>
            </a:r>
            <a:r>
              <a:rPr lang="en-US" i="1" dirty="0"/>
              <a:t>places</a:t>
            </a:r>
            <a:r>
              <a:rPr lang="en-US" dirty="0"/>
              <a:t>, </a:t>
            </a:r>
            <a:r>
              <a:rPr lang="en-US" b="1" dirty="0"/>
              <a:t>21</a:t>
            </a:r>
            <a:r>
              <a:rPr lang="en-US" dirty="0"/>
              <a:t> Far above all principality, and power, and might, and dominion, and every name that is named, not only in this world, but also in that which is to come:”</a:t>
            </a:r>
          </a:p>
          <a:p>
            <a:r>
              <a:rPr lang="en-US" dirty="0"/>
              <a:t>Weak in Him: 2 Corinthians 12:10 Therefore I take pleasure in infirmities, in reproaches, in necessities, in persecutions, in distresses for Christ's sake: for when I am weak, then am I strong. </a:t>
            </a:r>
          </a:p>
          <a:p>
            <a:r>
              <a:rPr lang="en-US" dirty="0"/>
              <a:t>Live with Him: Romans 6:8 Now if we be dead with Christ, we believe that we shall also live with him: 2 Timothy 2:11 </a:t>
            </a:r>
            <a:r>
              <a:rPr lang="en-US" i="1" dirty="0"/>
              <a:t>It is</a:t>
            </a:r>
            <a:r>
              <a:rPr lang="en-US" dirty="0"/>
              <a:t> a faithful saying: For if we be dead with </a:t>
            </a:r>
            <a:r>
              <a:rPr lang="en-US" i="1" dirty="0"/>
              <a:t>him</a:t>
            </a:r>
            <a:r>
              <a:rPr lang="en-US" dirty="0"/>
              <a:t>, we shall also live with </a:t>
            </a:r>
            <a:r>
              <a:rPr lang="en-US" i="1" dirty="0"/>
              <a:t>him</a:t>
            </a:r>
            <a:r>
              <a:rPr lang="en-US" dirty="0"/>
              <a:t>: </a:t>
            </a:r>
          </a:p>
        </p:txBody>
      </p:sp>
    </p:spTree>
    <p:extLst>
      <p:ext uri="{BB962C8B-B14F-4D97-AF65-F5344CB8AC3E}">
        <p14:creationId xmlns:p14="http://schemas.microsoft.com/office/powerpoint/2010/main" val="26978143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60400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007161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74957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825522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Third Time: </a:t>
            </a:r>
            <a:r>
              <a:rPr lang="en-US" dirty="0"/>
              <a:t>2 Corinthians 12:14 Behold, </a:t>
            </a:r>
            <a:r>
              <a:rPr lang="en-US" b="1" dirty="0"/>
              <a:t>the third time </a:t>
            </a:r>
            <a:r>
              <a:rPr lang="en-US" dirty="0"/>
              <a:t>I am ready to come to you; and I will not be burdensome to you: for I seek not yours, but you: for the children ought not to lay up for the parents, but the parents for the children. V.2 2 Corinthians 1:15 And in this confidence I was minded to come unto you before, that ye might have a second benefit; </a:t>
            </a:r>
            <a:endParaRPr lang="en-GB" dirty="0"/>
          </a:p>
          <a:p>
            <a:r>
              <a:rPr lang="en-GB" dirty="0"/>
              <a:t>Two or Three Witnesses: </a:t>
            </a:r>
            <a:r>
              <a:rPr lang="en-US" dirty="0"/>
              <a:t>Deuteronomy 19:15 One witness shall not rise up against a man for any iniquity, or for any sin, in any sin that he </a:t>
            </a:r>
            <a:r>
              <a:rPr lang="en-US" dirty="0" err="1"/>
              <a:t>sinneth</a:t>
            </a:r>
            <a:r>
              <a:rPr lang="en-US" dirty="0"/>
              <a:t>: at the mouth of two witnesses, or at the mouth of three witnesses, shall the matter be established. Matthew 18:16 But if he will not hear </a:t>
            </a:r>
            <a:r>
              <a:rPr lang="en-US" i="1" dirty="0"/>
              <a:t>thee, then</a:t>
            </a:r>
            <a:r>
              <a:rPr lang="en-US" dirty="0"/>
              <a:t> take with thee one or two more, that in the mouth of two or three witnesses every word may be established. John 8:17 It is also written in your law, that the testimony of two men is true.  Hebrews 10:28 He that despised Moses' law died without mercy under two or three witnesses: </a:t>
            </a:r>
            <a:r>
              <a:rPr lang="en-US" i="1" dirty="0"/>
              <a:t>Titus was a witness, as was Luke and Paul of the things that transpired at Corinth. </a:t>
            </a:r>
            <a:r>
              <a:rPr lang="en-US" dirty="0"/>
              <a:t>1 Timothy 5:19 Against an elder receive not an accusation, but before two or three witnesses. </a:t>
            </a:r>
            <a:endParaRPr lang="en-GB" dirty="0"/>
          </a:p>
          <a:p>
            <a:endParaRPr lang="en-GB" dirty="0"/>
          </a:p>
        </p:txBody>
      </p:sp>
    </p:spTree>
    <p:extLst>
      <p:ext uri="{BB962C8B-B14F-4D97-AF65-F5344CB8AC3E}">
        <p14:creationId xmlns:p14="http://schemas.microsoft.com/office/powerpoint/2010/main" val="4153557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580574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092830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told you before: </a:t>
            </a:r>
            <a:r>
              <a:rPr lang="en-US" dirty="0"/>
              <a:t>1 Corinthians 4:21 What will ye? shall I come unto you with a rod, or in love, and </a:t>
            </a:r>
            <a:r>
              <a:rPr lang="en-US" i="1" dirty="0"/>
              <a:t>in</a:t>
            </a:r>
            <a:r>
              <a:rPr lang="en-US" dirty="0"/>
              <a:t> the spirit of meekness? 2 Corinthians 13:10 Therefore I write these things being absent, lest being present I should use sharpness, according to the power which the Lord hath given me to edification, and not to destruction. 2 Corinthians 10:2 But I beseech </a:t>
            </a:r>
            <a:r>
              <a:rPr lang="en-US" i="1" dirty="0"/>
              <a:t>you</a:t>
            </a:r>
            <a:r>
              <a:rPr lang="en-US" dirty="0"/>
              <a:t>, that I may not be bold when I am present with that confidence, wherewith I think to be bold against some, which think of us as if we walked according to the flesh. </a:t>
            </a:r>
            <a:endParaRPr lang="en-GB" dirty="0"/>
          </a:p>
          <a:p>
            <a:r>
              <a:rPr lang="en-GB" dirty="0"/>
              <a:t>The Second Time: </a:t>
            </a:r>
            <a:r>
              <a:rPr lang="en-US" sz="1200" i="1" dirty="0">
                <a:effectLst/>
                <a:latin typeface="Calibri" panose="020F0502020204030204" pitchFamily="34" charset="0"/>
              </a:rPr>
              <a:t>The mention of the "second time" here proves that Paul had been with them but once before. He had formed the resolution to go to them, but had been disappointed. The time when he had been with them is recorded in </a:t>
            </a:r>
            <a:r>
              <a:rPr lang="en-US" sz="1200" b="1" i="1" dirty="0">
                <a:solidFill>
                  <a:srgbClr val="0000FF"/>
                </a:solidFill>
                <a:effectLst/>
                <a:latin typeface="Calibri" panose="020F0502020204030204" pitchFamily="34" charset="0"/>
                <a:hlinkClick r:id="rId3"/>
              </a:rPr>
              <a:t>Ac</a:t>
            </a:r>
            <a:r>
              <a:rPr lang="en-US" sz="1200" i="1" dirty="0">
                <a:solidFill>
                  <a:srgbClr val="0000FF"/>
                </a:solidFill>
                <a:effectLst/>
                <a:latin typeface="Calibri" panose="020F0502020204030204" pitchFamily="34" charset="0"/>
                <a:hlinkClick r:id="rId3"/>
              </a:rPr>
              <a:t> 18:1</a:t>
            </a:r>
            <a:r>
              <a:rPr lang="en-US" sz="1200" i="1" dirty="0">
                <a:effectLst/>
                <a:latin typeface="Calibri" panose="020F0502020204030204" pitchFamily="34" charset="0"/>
              </a:rPr>
              <a:t>, seq. He now uses the same language to them which he says he would use if he were with them, as he had expected to be, the second time. (Barnes)</a:t>
            </a:r>
            <a:endParaRPr lang="en-GB" sz="1200" i="1" dirty="0"/>
          </a:p>
          <a:p>
            <a:r>
              <a:rPr lang="en-GB" sz="1200" dirty="0"/>
              <a:t>Third Time here in this letter.  </a:t>
            </a:r>
            <a:r>
              <a:rPr lang="en-GB" sz="1200" i="1" dirty="0"/>
              <a:t>If he were to come again, it would be the fourth time. Twice in person, twice by letter.</a:t>
            </a:r>
          </a:p>
          <a:p>
            <a:r>
              <a:rPr lang="en-GB" dirty="0"/>
              <a:t>Heretofore have Sinned: </a:t>
            </a:r>
            <a:r>
              <a:rPr lang="en-US" dirty="0"/>
              <a:t>1 Corinthians 4:18 “Now some are puffed up, as </a:t>
            </a:r>
            <a:r>
              <a:rPr lang="en-US" b="1" dirty="0"/>
              <a:t>though I would not come </a:t>
            </a:r>
            <a:r>
              <a:rPr lang="en-US" dirty="0"/>
              <a:t>to you.” </a:t>
            </a:r>
            <a:r>
              <a:rPr lang="en-GB" i="1" dirty="0"/>
              <a:t>We saw this in the previous lesson </a:t>
            </a:r>
            <a:r>
              <a:rPr lang="en-US" dirty="0"/>
              <a:t>2 Corinthians 10:9-11 “That I may not seem as if I would terrify you by letters. For </a:t>
            </a:r>
            <a:r>
              <a:rPr lang="en-US" i="1" dirty="0"/>
              <a:t>his</a:t>
            </a:r>
            <a:r>
              <a:rPr lang="en-US" dirty="0"/>
              <a:t> letters, say they, </a:t>
            </a:r>
            <a:r>
              <a:rPr lang="en-US" i="1" dirty="0"/>
              <a:t>are</a:t>
            </a:r>
            <a:r>
              <a:rPr lang="en-US" dirty="0"/>
              <a:t> weighty and powerful; but </a:t>
            </a:r>
            <a:r>
              <a:rPr lang="en-US" i="1" dirty="0"/>
              <a:t>his</a:t>
            </a:r>
            <a:r>
              <a:rPr lang="en-US" dirty="0"/>
              <a:t> bodily presence </a:t>
            </a:r>
            <a:r>
              <a:rPr lang="en-US" i="1" dirty="0"/>
              <a:t>is</a:t>
            </a:r>
            <a:r>
              <a:rPr lang="en-US" dirty="0"/>
              <a:t> weak, and </a:t>
            </a:r>
            <a:r>
              <a:rPr lang="en-US" i="1" dirty="0"/>
              <a:t>his</a:t>
            </a:r>
            <a:r>
              <a:rPr lang="en-US" dirty="0"/>
              <a:t> speech contemptible. Let such an one think this, that, such as we are in word by letters when we are absent, such </a:t>
            </a:r>
            <a:r>
              <a:rPr lang="en-US" i="1" dirty="0"/>
              <a:t>will we be</a:t>
            </a:r>
            <a:r>
              <a:rPr lang="en-US" dirty="0"/>
              <a:t> also in deed when we are present.” 2 Corinthians 12:21 </a:t>
            </a:r>
            <a:r>
              <a:rPr lang="en-US" i="1" dirty="0"/>
              <a:t>And</a:t>
            </a:r>
            <a:r>
              <a:rPr lang="en-US" dirty="0"/>
              <a:t> lest, </a:t>
            </a:r>
            <a:r>
              <a:rPr lang="en-US" b="1" dirty="0"/>
              <a:t>when I come again</a:t>
            </a:r>
            <a:r>
              <a:rPr lang="en-US" dirty="0"/>
              <a:t>, my God will humble me among you, and </a:t>
            </a:r>
            <a:r>
              <a:rPr lang="en-US" i="1" dirty="0"/>
              <a:t>that</a:t>
            </a:r>
            <a:r>
              <a:rPr lang="en-US" dirty="0"/>
              <a:t> I shall bewail many which have </a:t>
            </a:r>
            <a:r>
              <a:rPr lang="en-US" b="1" dirty="0"/>
              <a:t>sinned already</a:t>
            </a:r>
            <a:r>
              <a:rPr lang="en-US" dirty="0"/>
              <a:t>, and have not repented of the uncleanness and fornication and lasciviousness which they have committed. </a:t>
            </a:r>
            <a:endParaRPr lang="en-GB" dirty="0"/>
          </a:p>
          <a:p>
            <a:r>
              <a:rPr lang="en-GB" dirty="0"/>
              <a:t>If I come again…”Don’t make me come up there!</a:t>
            </a:r>
          </a:p>
          <a:p>
            <a:r>
              <a:rPr lang="en-GB" dirty="0"/>
              <a:t>I will not Spare: </a:t>
            </a:r>
            <a:r>
              <a:rPr lang="en-US" dirty="0"/>
              <a:t>2 Corinthians 1:23 Moreover I call God for a record upon my soul, that </a:t>
            </a:r>
            <a:r>
              <a:rPr lang="en-US" b="1" dirty="0"/>
              <a:t>to spare you </a:t>
            </a:r>
            <a:r>
              <a:rPr lang="en-US" dirty="0"/>
              <a:t>I came not as yet unto Corinth. Isaiah 58:1 Cry aloud, </a:t>
            </a:r>
            <a:r>
              <a:rPr lang="en-US" b="1" dirty="0"/>
              <a:t>spare not</a:t>
            </a:r>
            <a:r>
              <a:rPr lang="en-US" dirty="0"/>
              <a:t>, lift up thy voice like a trumpet, and shew my people their transgression, and the house of Jacob their sins. Jeremiah 13:14 And I will dash them one against another, even the fathers and the sons together, saith the LORD: I will not pity, </a:t>
            </a:r>
            <a:r>
              <a:rPr lang="en-US" b="1" dirty="0"/>
              <a:t>nor spare</a:t>
            </a:r>
            <a:r>
              <a:rPr lang="en-US" dirty="0"/>
              <a:t>, nor have mercy, but destroy them. </a:t>
            </a:r>
            <a:endParaRPr lang="en-GB" dirty="0"/>
          </a:p>
        </p:txBody>
      </p:sp>
    </p:spTree>
    <p:extLst>
      <p:ext uri="{BB962C8B-B14F-4D97-AF65-F5344CB8AC3E}">
        <p14:creationId xmlns:p14="http://schemas.microsoft.com/office/powerpoint/2010/main" val="403896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Being Absent: </a:t>
            </a:r>
          </a:p>
          <a:p>
            <a:r>
              <a:rPr lang="en-GB" dirty="0"/>
              <a:t>The Second Time: </a:t>
            </a:r>
            <a:r>
              <a:rPr lang="en-US" sz="1200" dirty="0">
                <a:effectLst/>
                <a:latin typeface="Calibri" panose="020F0502020204030204" pitchFamily="34" charset="0"/>
              </a:rPr>
              <a:t>The mention of the "second time" here proves that Paul had been with them but once before. He had formed the resolution to go to them, but had been disappointed. The time when he had been with them is recorded in </a:t>
            </a:r>
            <a:r>
              <a:rPr lang="en-US" sz="1200" b="1" dirty="0">
                <a:solidFill>
                  <a:srgbClr val="0000FF"/>
                </a:solidFill>
                <a:effectLst/>
                <a:latin typeface="Calibri" panose="020F0502020204030204" pitchFamily="34" charset="0"/>
                <a:hlinkClick r:id="rId3"/>
              </a:rPr>
              <a:t>Ac</a:t>
            </a:r>
            <a:r>
              <a:rPr lang="en-US" sz="1200" dirty="0">
                <a:solidFill>
                  <a:srgbClr val="0000FF"/>
                </a:solidFill>
                <a:effectLst/>
                <a:latin typeface="Calibri" panose="020F0502020204030204" pitchFamily="34" charset="0"/>
                <a:hlinkClick r:id="rId3"/>
              </a:rPr>
              <a:t> 18:1</a:t>
            </a:r>
            <a:r>
              <a:rPr lang="en-US" sz="1200" dirty="0">
                <a:effectLst/>
                <a:latin typeface="Calibri" panose="020F0502020204030204" pitchFamily="34" charset="0"/>
              </a:rPr>
              <a:t>, seq. He now uses the same language to them which he says he would use if he were with them, as he had expected to be, the second time. (Barnes)</a:t>
            </a:r>
            <a:endParaRPr lang="en-GB" sz="1200" dirty="0"/>
          </a:p>
          <a:p>
            <a:r>
              <a:rPr lang="en-GB" sz="1200" dirty="0"/>
              <a:t>Third Time here?</a:t>
            </a:r>
          </a:p>
          <a:p>
            <a:r>
              <a:rPr lang="en-GB" dirty="0"/>
              <a:t>Heretofore have Sinned: </a:t>
            </a:r>
            <a:r>
              <a:rPr lang="en-US" dirty="0"/>
              <a:t>1 Corinthians 4:18 “Now some are puffed up, as </a:t>
            </a:r>
            <a:r>
              <a:rPr lang="en-US" b="1" dirty="0"/>
              <a:t>though I would not come </a:t>
            </a:r>
            <a:r>
              <a:rPr lang="en-US" dirty="0"/>
              <a:t>to you.” </a:t>
            </a:r>
            <a:r>
              <a:rPr lang="en-GB" i="1" dirty="0"/>
              <a:t>We saw this in the previous lesson </a:t>
            </a:r>
            <a:r>
              <a:rPr lang="en-US" dirty="0"/>
              <a:t>2 Corinthians 10:9-11 “That I may not seem as if I would terrify you by letters. For </a:t>
            </a:r>
            <a:r>
              <a:rPr lang="en-US" i="1" dirty="0"/>
              <a:t>his</a:t>
            </a:r>
            <a:r>
              <a:rPr lang="en-US" dirty="0"/>
              <a:t> letters, say they, </a:t>
            </a:r>
            <a:r>
              <a:rPr lang="en-US" i="1" dirty="0"/>
              <a:t>are</a:t>
            </a:r>
            <a:r>
              <a:rPr lang="en-US" dirty="0"/>
              <a:t> weighty and powerful; but </a:t>
            </a:r>
            <a:r>
              <a:rPr lang="en-US" i="1" dirty="0"/>
              <a:t>his</a:t>
            </a:r>
            <a:r>
              <a:rPr lang="en-US" dirty="0"/>
              <a:t> bodily presence </a:t>
            </a:r>
            <a:r>
              <a:rPr lang="en-US" i="1" dirty="0"/>
              <a:t>is</a:t>
            </a:r>
            <a:r>
              <a:rPr lang="en-US" dirty="0"/>
              <a:t> weak, and </a:t>
            </a:r>
            <a:r>
              <a:rPr lang="en-US" i="1" dirty="0"/>
              <a:t>his</a:t>
            </a:r>
            <a:r>
              <a:rPr lang="en-US" dirty="0"/>
              <a:t> speech contemptible. Let such an one think this, that, such as we are in word by letters when we are absent, such </a:t>
            </a:r>
            <a:r>
              <a:rPr lang="en-US" i="1" dirty="0"/>
              <a:t>will we be</a:t>
            </a:r>
            <a:r>
              <a:rPr lang="en-US" dirty="0"/>
              <a:t> also in deed when we are present.” 2 Corinthians 12:21 </a:t>
            </a:r>
            <a:r>
              <a:rPr lang="en-US" i="1" dirty="0"/>
              <a:t>And</a:t>
            </a:r>
            <a:r>
              <a:rPr lang="en-US" dirty="0"/>
              <a:t> lest, </a:t>
            </a:r>
            <a:r>
              <a:rPr lang="en-US" b="1" dirty="0"/>
              <a:t>when I come again</a:t>
            </a:r>
            <a:r>
              <a:rPr lang="en-US" dirty="0"/>
              <a:t>, my God will humble me among you, and </a:t>
            </a:r>
            <a:r>
              <a:rPr lang="en-US" i="1" dirty="0"/>
              <a:t>that</a:t>
            </a:r>
            <a:r>
              <a:rPr lang="en-US" dirty="0"/>
              <a:t> I shall bewail many which have </a:t>
            </a:r>
            <a:r>
              <a:rPr lang="en-US" b="1" dirty="0"/>
              <a:t>sinned already</a:t>
            </a:r>
            <a:r>
              <a:rPr lang="en-US" dirty="0"/>
              <a:t>, and have not repented of the uncleanness and fornication and lasciviousness which they have committed. </a:t>
            </a:r>
            <a:endParaRPr lang="en-GB" dirty="0"/>
          </a:p>
          <a:p>
            <a:r>
              <a:rPr lang="en-GB" dirty="0"/>
              <a:t>If I come again…”Don’t make me come up there!</a:t>
            </a:r>
          </a:p>
          <a:p>
            <a:r>
              <a:rPr lang="en-GB" dirty="0"/>
              <a:t>I will not Spare: </a:t>
            </a:r>
            <a:r>
              <a:rPr lang="en-US" dirty="0"/>
              <a:t>2 Corinthians 1:23 Moreover I call God for a record upon my soul, that </a:t>
            </a:r>
            <a:r>
              <a:rPr lang="en-US" b="1" dirty="0"/>
              <a:t>to spare you </a:t>
            </a:r>
            <a:r>
              <a:rPr lang="en-US" dirty="0"/>
              <a:t>I came not as yet unto Corinth. Isaiah 58:1 Cry aloud, </a:t>
            </a:r>
            <a:r>
              <a:rPr lang="en-US" b="1" dirty="0"/>
              <a:t>spare not</a:t>
            </a:r>
            <a:r>
              <a:rPr lang="en-US" dirty="0"/>
              <a:t>, lift up thy voice like a trumpet, and shew my people their transgression, and the house of Jacob their sins. Jeremiah 13:14 And I will dash them one against another, even the fathers and the sons together, saith the LORD: I will not pity, </a:t>
            </a:r>
            <a:r>
              <a:rPr lang="en-US" b="1" dirty="0"/>
              <a:t>nor spare</a:t>
            </a:r>
            <a:r>
              <a:rPr lang="en-US" dirty="0"/>
              <a:t>, nor have mercy, but destroy them. </a:t>
            </a:r>
            <a:endParaRPr lang="en-GB" dirty="0"/>
          </a:p>
        </p:txBody>
      </p:sp>
    </p:spTree>
    <p:extLst>
      <p:ext uri="{BB962C8B-B14F-4D97-AF65-F5344CB8AC3E}">
        <p14:creationId xmlns:p14="http://schemas.microsoft.com/office/powerpoint/2010/main" val="18048644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told you before: </a:t>
            </a:r>
            <a:r>
              <a:rPr lang="en-US" dirty="0"/>
              <a:t>1 Corinthians 4:21 What will ye? shall I come unto you with a rod, or in love, and </a:t>
            </a:r>
            <a:r>
              <a:rPr lang="en-US" i="1" dirty="0"/>
              <a:t>in</a:t>
            </a:r>
            <a:r>
              <a:rPr lang="en-US" dirty="0"/>
              <a:t> the spirit of meekness? 2 Corinthians 13:10 Therefore I write these things being absent, lest being present I should use sharpness, according to the power which the Lord hath given me to edification, and not to destruction. 2 Corinthians 10:2 But I beseech </a:t>
            </a:r>
            <a:r>
              <a:rPr lang="en-US" i="1" dirty="0"/>
              <a:t>you</a:t>
            </a:r>
            <a:r>
              <a:rPr lang="en-US" dirty="0"/>
              <a:t>, that I may not be bold when I am present with that confidence, wherewith I think to be bold against some, which think of us as if we walked according to the flesh. </a:t>
            </a:r>
            <a:endParaRPr lang="en-GB" dirty="0"/>
          </a:p>
          <a:p>
            <a:r>
              <a:rPr lang="en-GB" dirty="0"/>
              <a:t>And Foretell You: </a:t>
            </a:r>
            <a:r>
              <a:rPr lang="en-US" dirty="0"/>
              <a:t>Acts 18:1 After these things Paul departed from Athens, and came to Corinth; </a:t>
            </a:r>
            <a:endParaRPr lang="en-GB" dirty="0"/>
          </a:p>
          <a:p>
            <a:r>
              <a:rPr lang="en-GB" dirty="0"/>
              <a:t>Being Absent: </a:t>
            </a:r>
          </a:p>
          <a:p>
            <a:r>
              <a:rPr lang="en-GB" dirty="0"/>
              <a:t>The Second Time: </a:t>
            </a:r>
            <a:r>
              <a:rPr lang="en-US" sz="1200" dirty="0">
                <a:effectLst/>
                <a:latin typeface="Calibri" panose="020F0502020204030204" pitchFamily="34" charset="0"/>
              </a:rPr>
              <a:t>The mention of the "second time" here proves that Paul had been with them but once before. He had formed the resolution to go to them, but had been disappointed. The time when he had been with them is recorded in </a:t>
            </a:r>
            <a:r>
              <a:rPr lang="en-US" sz="1200" b="1" dirty="0">
                <a:solidFill>
                  <a:srgbClr val="0000FF"/>
                </a:solidFill>
                <a:effectLst/>
                <a:latin typeface="Calibri" panose="020F0502020204030204" pitchFamily="34" charset="0"/>
                <a:hlinkClick r:id="rId3"/>
              </a:rPr>
              <a:t>Ac</a:t>
            </a:r>
            <a:r>
              <a:rPr lang="en-US" sz="1200" dirty="0">
                <a:solidFill>
                  <a:srgbClr val="0000FF"/>
                </a:solidFill>
                <a:effectLst/>
                <a:latin typeface="Calibri" panose="020F0502020204030204" pitchFamily="34" charset="0"/>
                <a:hlinkClick r:id="rId3"/>
              </a:rPr>
              <a:t> 18:1</a:t>
            </a:r>
            <a:r>
              <a:rPr lang="en-US" sz="1200" dirty="0">
                <a:effectLst/>
                <a:latin typeface="Calibri" panose="020F0502020204030204" pitchFamily="34" charset="0"/>
              </a:rPr>
              <a:t>, seq. He now uses the same language to them which he says he would use if he were with them, as he had expected to be, the second time. (Barnes)</a:t>
            </a:r>
            <a:endParaRPr lang="en-GB" sz="1200" dirty="0"/>
          </a:p>
          <a:p>
            <a:r>
              <a:rPr lang="en-GB" sz="1200" dirty="0"/>
              <a:t>Third Time here?</a:t>
            </a:r>
          </a:p>
          <a:p>
            <a:r>
              <a:rPr lang="en-GB" dirty="0"/>
              <a:t>Heretofore have Sinned: </a:t>
            </a:r>
            <a:r>
              <a:rPr lang="en-US" dirty="0"/>
              <a:t>1 Corinthians 4:18 “Now some are puffed up, as </a:t>
            </a:r>
            <a:r>
              <a:rPr lang="en-US" b="1" dirty="0"/>
              <a:t>though I would not come </a:t>
            </a:r>
            <a:r>
              <a:rPr lang="en-US" dirty="0"/>
              <a:t>to you.” </a:t>
            </a:r>
            <a:r>
              <a:rPr lang="en-GB" i="1" dirty="0"/>
              <a:t>We saw this in the previous lesson </a:t>
            </a:r>
            <a:r>
              <a:rPr lang="en-US" dirty="0"/>
              <a:t>2 Corinthians 10:9-11 “That I may not seem as if I would terrify you by letters. For </a:t>
            </a:r>
            <a:r>
              <a:rPr lang="en-US" i="1" dirty="0"/>
              <a:t>his</a:t>
            </a:r>
            <a:r>
              <a:rPr lang="en-US" dirty="0"/>
              <a:t> letters, say they, </a:t>
            </a:r>
            <a:r>
              <a:rPr lang="en-US" i="1" dirty="0"/>
              <a:t>are</a:t>
            </a:r>
            <a:r>
              <a:rPr lang="en-US" dirty="0"/>
              <a:t> weighty and powerful; but </a:t>
            </a:r>
            <a:r>
              <a:rPr lang="en-US" i="1" dirty="0"/>
              <a:t>his</a:t>
            </a:r>
            <a:r>
              <a:rPr lang="en-US" dirty="0"/>
              <a:t> bodily presence </a:t>
            </a:r>
            <a:r>
              <a:rPr lang="en-US" i="1" dirty="0"/>
              <a:t>is</a:t>
            </a:r>
            <a:r>
              <a:rPr lang="en-US" dirty="0"/>
              <a:t> weak, and </a:t>
            </a:r>
            <a:r>
              <a:rPr lang="en-US" i="1" dirty="0"/>
              <a:t>his</a:t>
            </a:r>
            <a:r>
              <a:rPr lang="en-US" dirty="0"/>
              <a:t> speech contemptible. Let such an one think this, that, such as we are in word by letters when we are absent, such </a:t>
            </a:r>
            <a:r>
              <a:rPr lang="en-US" i="1" dirty="0"/>
              <a:t>will we be</a:t>
            </a:r>
            <a:r>
              <a:rPr lang="en-US" dirty="0"/>
              <a:t> also in deed when we are present.” 2 Corinthians 12:21 </a:t>
            </a:r>
            <a:r>
              <a:rPr lang="en-US" i="1" dirty="0"/>
              <a:t>And</a:t>
            </a:r>
            <a:r>
              <a:rPr lang="en-US" dirty="0"/>
              <a:t> lest, </a:t>
            </a:r>
            <a:r>
              <a:rPr lang="en-US" b="1" dirty="0"/>
              <a:t>when I come again</a:t>
            </a:r>
            <a:r>
              <a:rPr lang="en-US" dirty="0"/>
              <a:t>, my God will humble me among you, and </a:t>
            </a:r>
            <a:r>
              <a:rPr lang="en-US" i="1" dirty="0"/>
              <a:t>that</a:t>
            </a:r>
            <a:r>
              <a:rPr lang="en-US" dirty="0"/>
              <a:t> I shall bewail many which have </a:t>
            </a:r>
            <a:r>
              <a:rPr lang="en-US" b="1" dirty="0"/>
              <a:t>sinned already</a:t>
            </a:r>
            <a:r>
              <a:rPr lang="en-US" dirty="0"/>
              <a:t>, and have not repented of the uncleanness and fornication and lasciviousness which they have committed. </a:t>
            </a:r>
            <a:endParaRPr lang="en-GB" dirty="0"/>
          </a:p>
          <a:p>
            <a:r>
              <a:rPr lang="en-GB" dirty="0"/>
              <a:t>If I come again…”Don’t make me come up there!</a:t>
            </a:r>
          </a:p>
          <a:p>
            <a:r>
              <a:rPr lang="en-GB" dirty="0"/>
              <a:t>I will not Spare: </a:t>
            </a:r>
            <a:r>
              <a:rPr lang="en-US" dirty="0"/>
              <a:t>2 Corinthians 1:23 Moreover I call God for a record upon my soul, that </a:t>
            </a:r>
            <a:r>
              <a:rPr lang="en-US" b="1" dirty="0"/>
              <a:t>to spare you </a:t>
            </a:r>
            <a:r>
              <a:rPr lang="en-US" dirty="0"/>
              <a:t>I came not as yet unto Corinth. Isaiah 58:1 Cry aloud, </a:t>
            </a:r>
            <a:r>
              <a:rPr lang="en-US" b="1" dirty="0"/>
              <a:t>spare not</a:t>
            </a:r>
            <a:r>
              <a:rPr lang="en-US" dirty="0"/>
              <a:t>, lift up thy voice like a trumpet, and shew my people their transgression, and the house of Jacob their sins. Jeremiah 13:14 And I will dash them one against another, even the fathers and the sons together, saith the LORD: I will not pity, </a:t>
            </a:r>
            <a:r>
              <a:rPr lang="en-US" b="1" dirty="0"/>
              <a:t>nor spare</a:t>
            </a:r>
            <a:r>
              <a:rPr lang="en-US" dirty="0"/>
              <a:t>, nor have mercy, but destroy them. </a:t>
            </a:r>
            <a:endParaRPr lang="en-GB" dirty="0"/>
          </a:p>
        </p:txBody>
      </p:sp>
    </p:spTree>
    <p:extLst>
      <p:ext uri="{BB962C8B-B14F-4D97-AF65-F5344CB8AC3E}">
        <p14:creationId xmlns:p14="http://schemas.microsoft.com/office/powerpoint/2010/main" val="18360030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017804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5DC94-5B84-DC57-FD89-101086EF64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05BEA3-6F5E-B341-783C-FF80B0775E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0BD8D59-2240-5ADD-5876-5EB2530D02BC}"/>
              </a:ext>
            </a:extLst>
          </p:cNvPr>
          <p:cNvSpPr>
            <a:spLocks noGrp="1"/>
          </p:cNvSpPr>
          <p:nvPr>
            <p:ph type="dt" sz="half" idx="10"/>
          </p:nvPr>
        </p:nvSpPr>
        <p:spPr/>
        <p:txBody>
          <a:bodyPr/>
          <a:lstStyle/>
          <a:p>
            <a:fld id="{DBB286BB-B1E1-447B-A232-9112B6B17393}" type="datetimeFigureOut">
              <a:rPr lang="en-US" smtClean="0"/>
              <a:t>8/9/2023</a:t>
            </a:fld>
            <a:endParaRPr lang="en-US"/>
          </a:p>
        </p:txBody>
      </p:sp>
      <p:sp>
        <p:nvSpPr>
          <p:cNvPr id="5" name="Footer Placeholder 4">
            <a:extLst>
              <a:ext uri="{FF2B5EF4-FFF2-40B4-BE49-F238E27FC236}">
                <a16:creationId xmlns:a16="http://schemas.microsoft.com/office/drawing/2014/main" id="{CCEB5368-3CDA-2332-89DA-13670CA8BE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24B78F-37A6-FDAA-103A-B1A20DE6F136}"/>
              </a:ext>
            </a:extLst>
          </p:cNvPr>
          <p:cNvSpPr>
            <a:spLocks noGrp="1"/>
          </p:cNvSpPr>
          <p:nvPr>
            <p:ph type="sldNum" sz="quarter" idx="12"/>
          </p:nvPr>
        </p:nvSpPr>
        <p:spPr/>
        <p:txBody>
          <a:bodyPr/>
          <a:lstStyle/>
          <a:p>
            <a:fld id="{4AD28D7B-3D29-4222-96AB-361C0A244F07}" type="slidenum">
              <a:rPr lang="en-US" smtClean="0"/>
              <a:t>‹#›</a:t>
            </a:fld>
            <a:endParaRPr lang="en-US"/>
          </a:p>
        </p:txBody>
      </p:sp>
    </p:spTree>
    <p:extLst>
      <p:ext uri="{BB962C8B-B14F-4D97-AF65-F5344CB8AC3E}">
        <p14:creationId xmlns:p14="http://schemas.microsoft.com/office/powerpoint/2010/main" val="3490547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A5A10-0A65-53B4-8091-11ACD88C59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A5FE95-E4FD-49CE-ACC8-993A97D41F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1488CF-467E-856E-EC2D-6415AF939545}"/>
              </a:ext>
            </a:extLst>
          </p:cNvPr>
          <p:cNvSpPr>
            <a:spLocks noGrp="1"/>
          </p:cNvSpPr>
          <p:nvPr>
            <p:ph type="dt" sz="half" idx="10"/>
          </p:nvPr>
        </p:nvSpPr>
        <p:spPr/>
        <p:txBody>
          <a:bodyPr/>
          <a:lstStyle/>
          <a:p>
            <a:fld id="{DBB286BB-B1E1-447B-A232-9112B6B17393}" type="datetimeFigureOut">
              <a:rPr lang="en-US" smtClean="0"/>
              <a:t>8/9/2023</a:t>
            </a:fld>
            <a:endParaRPr lang="en-US"/>
          </a:p>
        </p:txBody>
      </p:sp>
      <p:sp>
        <p:nvSpPr>
          <p:cNvPr id="5" name="Footer Placeholder 4">
            <a:extLst>
              <a:ext uri="{FF2B5EF4-FFF2-40B4-BE49-F238E27FC236}">
                <a16:creationId xmlns:a16="http://schemas.microsoft.com/office/drawing/2014/main" id="{9007B8D8-027F-1EC0-4AE6-105300A42E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59F001-4BB2-77A1-2B0E-94F8CBAF8383}"/>
              </a:ext>
            </a:extLst>
          </p:cNvPr>
          <p:cNvSpPr>
            <a:spLocks noGrp="1"/>
          </p:cNvSpPr>
          <p:nvPr>
            <p:ph type="sldNum" sz="quarter" idx="12"/>
          </p:nvPr>
        </p:nvSpPr>
        <p:spPr/>
        <p:txBody>
          <a:bodyPr/>
          <a:lstStyle/>
          <a:p>
            <a:fld id="{4AD28D7B-3D29-4222-96AB-361C0A244F07}" type="slidenum">
              <a:rPr lang="en-US" smtClean="0"/>
              <a:t>‹#›</a:t>
            </a:fld>
            <a:endParaRPr lang="en-US"/>
          </a:p>
        </p:txBody>
      </p:sp>
    </p:spTree>
    <p:extLst>
      <p:ext uri="{BB962C8B-B14F-4D97-AF65-F5344CB8AC3E}">
        <p14:creationId xmlns:p14="http://schemas.microsoft.com/office/powerpoint/2010/main" val="4293605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74451B-165C-ED3E-1209-734D30D337E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29AC43-21AF-63B5-6747-A04FFDCD1D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B92ED7-80C2-F3F3-AD0A-DAE33AFD0CED}"/>
              </a:ext>
            </a:extLst>
          </p:cNvPr>
          <p:cNvSpPr>
            <a:spLocks noGrp="1"/>
          </p:cNvSpPr>
          <p:nvPr>
            <p:ph type="dt" sz="half" idx="10"/>
          </p:nvPr>
        </p:nvSpPr>
        <p:spPr/>
        <p:txBody>
          <a:bodyPr/>
          <a:lstStyle/>
          <a:p>
            <a:fld id="{DBB286BB-B1E1-447B-A232-9112B6B17393}" type="datetimeFigureOut">
              <a:rPr lang="en-US" smtClean="0"/>
              <a:t>8/9/2023</a:t>
            </a:fld>
            <a:endParaRPr lang="en-US"/>
          </a:p>
        </p:txBody>
      </p:sp>
      <p:sp>
        <p:nvSpPr>
          <p:cNvPr id="5" name="Footer Placeholder 4">
            <a:extLst>
              <a:ext uri="{FF2B5EF4-FFF2-40B4-BE49-F238E27FC236}">
                <a16:creationId xmlns:a16="http://schemas.microsoft.com/office/drawing/2014/main" id="{68EB03F1-5CA9-C143-2F3B-07517C6D6C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0958C3-B8E8-C617-D10E-3F910303459B}"/>
              </a:ext>
            </a:extLst>
          </p:cNvPr>
          <p:cNvSpPr>
            <a:spLocks noGrp="1"/>
          </p:cNvSpPr>
          <p:nvPr>
            <p:ph type="sldNum" sz="quarter" idx="12"/>
          </p:nvPr>
        </p:nvSpPr>
        <p:spPr/>
        <p:txBody>
          <a:bodyPr/>
          <a:lstStyle/>
          <a:p>
            <a:fld id="{4AD28D7B-3D29-4222-96AB-361C0A244F07}" type="slidenum">
              <a:rPr lang="en-US" smtClean="0"/>
              <a:t>‹#›</a:t>
            </a:fld>
            <a:endParaRPr lang="en-US"/>
          </a:p>
        </p:txBody>
      </p:sp>
    </p:spTree>
    <p:extLst>
      <p:ext uri="{BB962C8B-B14F-4D97-AF65-F5344CB8AC3E}">
        <p14:creationId xmlns:p14="http://schemas.microsoft.com/office/powerpoint/2010/main" val="2243154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713FF-6EFA-C327-BC78-B85AFB4CD6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52677A-4E06-4456-D848-52171981D8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F84B52-6389-2F15-A239-768DF4C493AF}"/>
              </a:ext>
            </a:extLst>
          </p:cNvPr>
          <p:cNvSpPr>
            <a:spLocks noGrp="1"/>
          </p:cNvSpPr>
          <p:nvPr>
            <p:ph type="dt" sz="half" idx="10"/>
          </p:nvPr>
        </p:nvSpPr>
        <p:spPr/>
        <p:txBody>
          <a:bodyPr/>
          <a:lstStyle/>
          <a:p>
            <a:fld id="{DBB286BB-B1E1-447B-A232-9112B6B17393}" type="datetimeFigureOut">
              <a:rPr lang="en-US" smtClean="0"/>
              <a:t>8/9/2023</a:t>
            </a:fld>
            <a:endParaRPr lang="en-US"/>
          </a:p>
        </p:txBody>
      </p:sp>
      <p:sp>
        <p:nvSpPr>
          <p:cNvPr id="5" name="Footer Placeholder 4">
            <a:extLst>
              <a:ext uri="{FF2B5EF4-FFF2-40B4-BE49-F238E27FC236}">
                <a16:creationId xmlns:a16="http://schemas.microsoft.com/office/drawing/2014/main" id="{E01CA3BA-D23E-16CC-5F79-04D62E7419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4A1E18-4A7E-D5C9-5803-AFE31E9F7DB9}"/>
              </a:ext>
            </a:extLst>
          </p:cNvPr>
          <p:cNvSpPr>
            <a:spLocks noGrp="1"/>
          </p:cNvSpPr>
          <p:nvPr>
            <p:ph type="sldNum" sz="quarter" idx="12"/>
          </p:nvPr>
        </p:nvSpPr>
        <p:spPr/>
        <p:txBody>
          <a:bodyPr/>
          <a:lstStyle/>
          <a:p>
            <a:fld id="{4AD28D7B-3D29-4222-96AB-361C0A244F07}" type="slidenum">
              <a:rPr lang="en-US" smtClean="0"/>
              <a:t>‹#›</a:t>
            </a:fld>
            <a:endParaRPr lang="en-US"/>
          </a:p>
        </p:txBody>
      </p:sp>
    </p:spTree>
    <p:extLst>
      <p:ext uri="{BB962C8B-B14F-4D97-AF65-F5344CB8AC3E}">
        <p14:creationId xmlns:p14="http://schemas.microsoft.com/office/powerpoint/2010/main" val="2627579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49547-5CE5-DB9F-86B2-CB0207A0C0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131B31-78D3-4929-0277-04BE9A32C7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06A577-3FFF-B9CB-C17E-69B4495C946D}"/>
              </a:ext>
            </a:extLst>
          </p:cNvPr>
          <p:cNvSpPr>
            <a:spLocks noGrp="1"/>
          </p:cNvSpPr>
          <p:nvPr>
            <p:ph type="dt" sz="half" idx="10"/>
          </p:nvPr>
        </p:nvSpPr>
        <p:spPr/>
        <p:txBody>
          <a:bodyPr/>
          <a:lstStyle/>
          <a:p>
            <a:fld id="{DBB286BB-B1E1-447B-A232-9112B6B17393}" type="datetimeFigureOut">
              <a:rPr lang="en-US" smtClean="0"/>
              <a:t>8/9/2023</a:t>
            </a:fld>
            <a:endParaRPr lang="en-US"/>
          </a:p>
        </p:txBody>
      </p:sp>
      <p:sp>
        <p:nvSpPr>
          <p:cNvPr id="5" name="Footer Placeholder 4">
            <a:extLst>
              <a:ext uri="{FF2B5EF4-FFF2-40B4-BE49-F238E27FC236}">
                <a16:creationId xmlns:a16="http://schemas.microsoft.com/office/drawing/2014/main" id="{E4192E7A-45A6-DB4E-53F1-CEB406308F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D4E97B-250D-E515-B03B-0CB4CB2E8B5A}"/>
              </a:ext>
            </a:extLst>
          </p:cNvPr>
          <p:cNvSpPr>
            <a:spLocks noGrp="1"/>
          </p:cNvSpPr>
          <p:nvPr>
            <p:ph type="sldNum" sz="quarter" idx="12"/>
          </p:nvPr>
        </p:nvSpPr>
        <p:spPr/>
        <p:txBody>
          <a:bodyPr/>
          <a:lstStyle/>
          <a:p>
            <a:fld id="{4AD28D7B-3D29-4222-96AB-361C0A244F07}" type="slidenum">
              <a:rPr lang="en-US" smtClean="0"/>
              <a:t>‹#›</a:t>
            </a:fld>
            <a:endParaRPr lang="en-US"/>
          </a:p>
        </p:txBody>
      </p:sp>
    </p:spTree>
    <p:extLst>
      <p:ext uri="{BB962C8B-B14F-4D97-AF65-F5344CB8AC3E}">
        <p14:creationId xmlns:p14="http://schemas.microsoft.com/office/powerpoint/2010/main" val="3063663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D1E97-B205-7270-CE49-7298C4005A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6249F5-013D-D8A1-8087-4031149AED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99EF83-B281-7F3A-117B-B67AAB63B6B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DABEC1C-D43E-ED21-2F37-67DB3A752135}"/>
              </a:ext>
            </a:extLst>
          </p:cNvPr>
          <p:cNvSpPr>
            <a:spLocks noGrp="1"/>
          </p:cNvSpPr>
          <p:nvPr>
            <p:ph type="dt" sz="half" idx="10"/>
          </p:nvPr>
        </p:nvSpPr>
        <p:spPr/>
        <p:txBody>
          <a:bodyPr/>
          <a:lstStyle/>
          <a:p>
            <a:fld id="{DBB286BB-B1E1-447B-A232-9112B6B17393}" type="datetimeFigureOut">
              <a:rPr lang="en-US" smtClean="0"/>
              <a:t>8/9/2023</a:t>
            </a:fld>
            <a:endParaRPr lang="en-US"/>
          </a:p>
        </p:txBody>
      </p:sp>
      <p:sp>
        <p:nvSpPr>
          <p:cNvPr id="6" name="Footer Placeholder 5">
            <a:extLst>
              <a:ext uri="{FF2B5EF4-FFF2-40B4-BE49-F238E27FC236}">
                <a16:creationId xmlns:a16="http://schemas.microsoft.com/office/drawing/2014/main" id="{15D23FDC-782F-160E-04B7-8DCA61916C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E6DF1C-9B03-7E87-9CD0-7ADC2132D46E}"/>
              </a:ext>
            </a:extLst>
          </p:cNvPr>
          <p:cNvSpPr>
            <a:spLocks noGrp="1"/>
          </p:cNvSpPr>
          <p:nvPr>
            <p:ph type="sldNum" sz="quarter" idx="12"/>
          </p:nvPr>
        </p:nvSpPr>
        <p:spPr/>
        <p:txBody>
          <a:bodyPr/>
          <a:lstStyle/>
          <a:p>
            <a:fld id="{4AD28D7B-3D29-4222-96AB-361C0A244F07}" type="slidenum">
              <a:rPr lang="en-US" smtClean="0"/>
              <a:t>‹#›</a:t>
            </a:fld>
            <a:endParaRPr lang="en-US"/>
          </a:p>
        </p:txBody>
      </p:sp>
    </p:spTree>
    <p:extLst>
      <p:ext uri="{BB962C8B-B14F-4D97-AF65-F5344CB8AC3E}">
        <p14:creationId xmlns:p14="http://schemas.microsoft.com/office/powerpoint/2010/main" val="2208490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98E16-6EED-AA2C-7DEC-86C17138C42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724EF7-4A33-0939-1728-E4919682FA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1EF975-85E3-BED6-D7B6-94B4875AAF9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C95A7E-827A-D8FB-5D1D-72EC3FB0FF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ED5B70-B8DB-B9EC-DC7A-1784BA85C7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5AAE87-808C-2A61-1A9D-F3D2AD11205A}"/>
              </a:ext>
            </a:extLst>
          </p:cNvPr>
          <p:cNvSpPr>
            <a:spLocks noGrp="1"/>
          </p:cNvSpPr>
          <p:nvPr>
            <p:ph type="dt" sz="half" idx="10"/>
          </p:nvPr>
        </p:nvSpPr>
        <p:spPr/>
        <p:txBody>
          <a:bodyPr/>
          <a:lstStyle/>
          <a:p>
            <a:fld id="{DBB286BB-B1E1-447B-A232-9112B6B17393}" type="datetimeFigureOut">
              <a:rPr lang="en-US" smtClean="0"/>
              <a:t>8/9/2023</a:t>
            </a:fld>
            <a:endParaRPr lang="en-US"/>
          </a:p>
        </p:txBody>
      </p:sp>
      <p:sp>
        <p:nvSpPr>
          <p:cNvPr id="8" name="Footer Placeholder 7">
            <a:extLst>
              <a:ext uri="{FF2B5EF4-FFF2-40B4-BE49-F238E27FC236}">
                <a16:creationId xmlns:a16="http://schemas.microsoft.com/office/drawing/2014/main" id="{D541B530-9CA5-2D69-016A-25831CE1D3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EF55F1-A162-890E-31CF-076B50BF686D}"/>
              </a:ext>
            </a:extLst>
          </p:cNvPr>
          <p:cNvSpPr>
            <a:spLocks noGrp="1"/>
          </p:cNvSpPr>
          <p:nvPr>
            <p:ph type="sldNum" sz="quarter" idx="12"/>
          </p:nvPr>
        </p:nvSpPr>
        <p:spPr/>
        <p:txBody>
          <a:bodyPr/>
          <a:lstStyle/>
          <a:p>
            <a:fld id="{4AD28D7B-3D29-4222-96AB-361C0A244F07}" type="slidenum">
              <a:rPr lang="en-US" smtClean="0"/>
              <a:t>‹#›</a:t>
            </a:fld>
            <a:endParaRPr lang="en-US"/>
          </a:p>
        </p:txBody>
      </p:sp>
    </p:spTree>
    <p:extLst>
      <p:ext uri="{BB962C8B-B14F-4D97-AF65-F5344CB8AC3E}">
        <p14:creationId xmlns:p14="http://schemas.microsoft.com/office/powerpoint/2010/main" val="839142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F1A2-3ED3-4C32-ECEE-461E534CA31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63DA73-092B-63DB-1B1F-6DCEAECB2327}"/>
              </a:ext>
            </a:extLst>
          </p:cNvPr>
          <p:cNvSpPr>
            <a:spLocks noGrp="1"/>
          </p:cNvSpPr>
          <p:nvPr>
            <p:ph type="dt" sz="half" idx="10"/>
          </p:nvPr>
        </p:nvSpPr>
        <p:spPr/>
        <p:txBody>
          <a:bodyPr/>
          <a:lstStyle/>
          <a:p>
            <a:fld id="{DBB286BB-B1E1-447B-A232-9112B6B17393}" type="datetimeFigureOut">
              <a:rPr lang="en-US" smtClean="0"/>
              <a:t>8/9/2023</a:t>
            </a:fld>
            <a:endParaRPr lang="en-US"/>
          </a:p>
        </p:txBody>
      </p:sp>
      <p:sp>
        <p:nvSpPr>
          <p:cNvPr id="4" name="Footer Placeholder 3">
            <a:extLst>
              <a:ext uri="{FF2B5EF4-FFF2-40B4-BE49-F238E27FC236}">
                <a16:creationId xmlns:a16="http://schemas.microsoft.com/office/drawing/2014/main" id="{CC584127-C459-9271-DE99-D887160D8FD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FB05E12-2159-F275-ECC6-006E50D8B15B}"/>
              </a:ext>
            </a:extLst>
          </p:cNvPr>
          <p:cNvSpPr>
            <a:spLocks noGrp="1"/>
          </p:cNvSpPr>
          <p:nvPr>
            <p:ph type="sldNum" sz="quarter" idx="12"/>
          </p:nvPr>
        </p:nvSpPr>
        <p:spPr/>
        <p:txBody>
          <a:bodyPr/>
          <a:lstStyle/>
          <a:p>
            <a:fld id="{4AD28D7B-3D29-4222-96AB-361C0A244F07}" type="slidenum">
              <a:rPr lang="en-US" smtClean="0"/>
              <a:t>‹#›</a:t>
            </a:fld>
            <a:endParaRPr lang="en-US"/>
          </a:p>
        </p:txBody>
      </p:sp>
    </p:spTree>
    <p:extLst>
      <p:ext uri="{BB962C8B-B14F-4D97-AF65-F5344CB8AC3E}">
        <p14:creationId xmlns:p14="http://schemas.microsoft.com/office/powerpoint/2010/main" val="2831219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B5A362-74FC-D9F8-634A-3CD7F65D8083}"/>
              </a:ext>
            </a:extLst>
          </p:cNvPr>
          <p:cNvSpPr>
            <a:spLocks noGrp="1"/>
          </p:cNvSpPr>
          <p:nvPr>
            <p:ph type="dt" sz="half" idx="10"/>
          </p:nvPr>
        </p:nvSpPr>
        <p:spPr/>
        <p:txBody>
          <a:bodyPr/>
          <a:lstStyle/>
          <a:p>
            <a:fld id="{DBB286BB-B1E1-447B-A232-9112B6B17393}" type="datetimeFigureOut">
              <a:rPr lang="en-US" smtClean="0"/>
              <a:t>8/9/2023</a:t>
            </a:fld>
            <a:endParaRPr lang="en-US"/>
          </a:p>
        </p:txBody>
      </p:sp>
      <p:sp>
        <p:nvSpPr>
          <p:cNvPr id="3" name="Footer Placeholder 2">
            <a:extLst>
              <a:ext uri="{FF2B5EF4-FFF2-40B4-BE49-F238E27FC236}">
                <a16:creationId xmlns:a16="http://schemas.microsoft.com/office/drawing/2014/main" id="{CDD3C6CF-3248-5847-B3B0-827C6ADCB8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41B385-67DD-4589-A986-38394538135D}"/>
              </a:ext>
            </a:extLst>
          </p:cNvPr>
          <p:cNvSpPr>
            <a:spLocks noGrp="1"/>
          </p:cNvSpPr>
          <p:nvPr>
            <p:ph type="sldNum" sz="quarter" idx="12"/>
          </p:nvPr>
        </p:nvSpPr>
        <p:spPr/>
        <p:txBody>
          <a:bodyPr/>
          <a:lstStyle/>
          <a:p>
            <a:fld id="{4AD28D7B-3D29-4222-96AB-361C0A244F07}" type="slidenum">
              <a:rPr lang="en-US" smtClean="0"/>
              <a:t>‹#›</a:t>
            </a:fld>
            <a:endParaRPr lang="en-US"/>
          </a:p>
        </p:txBody>
      </p:sp>
    </p:spTree>
    <p:extLst>
      <p:ext uri="{BB962C8B-B14F-4D97-AF65-F5344CB8AC3E}">
        <p14:creationId xmlns:p14="http://schemas.microsoft.com/office/powerpoint/2010/main" val="4097097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45DC1-7D69-0555-DA34-3526699B94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9682A38-5187-C243-87A8-480AE49E17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223E5A-B910-0899-805F-5CC55A06F5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50B2F8-24B9-E665-E30B-EFF6DFEE1F2A}"/>
              </a:ext>
            </a:extLst>
          </p:cNvPr>
          <p:cNvSpPr>
            <a:spLocks noGrp="1"/>
          </p:cNvSpPr>
          <p:nvPr>
            <p:ph type="dt" sz="half" idx="10"/>
          </p:nvPr>
        </p:nvSpPr>
        <p:spPr/>
        <p:txBody>
          <a:bodyPr/>
          <a:lstStyle/>
          <a:p>
            <a:fld id="{DBB286BB-B1E1-447B-A232-9112B6B17393}" type="datetimeFigureOut">
              <a:rPr lang="en-US" smtClean="0"/>
              <a:t>8/9/2023</a:t>
            </a:fld>
            <a:endParaRPr lang="en-US"/>
          </a:p>
        </p:txBody>
      </p:sp>
      <p:sp>
        <p:nvSpPr>
          <p:cNvPr id="6" name="Footer Placeholder 5">
            <a:extLst>
              <a:ext uri="{FF2B5EF4-FFF2-40B4-BE49-F238E27FC236}">
                <a16:creationId xmlns:a16="http://schemas.microsoft.com/office/drawing/2014/main" id="{540EFAEB-12A9-7D14-9F56-DAA46F485B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8163E5-3B83-8458-6069-0BA266F5EB50}"/>
              </a:ext>
            </a:extLst>
          </p:cNvPr>
          <p:cNvSpPr>
            <a:spLocks noGrp="1"/>
          </p:cNvSpPr>
          <p:nvPr>
            <p:ph type="sldNum" sz="quarter" idx="12"/>
          </p:nvPr>
        </p:nvSpPr>
        <p:spPr/>
        <p:txBody>
          <a:bodyPr/>
          <a:lstStyle/>
          <a:p>
            <a:fld id="{4AD28D7B-3D29-4222-96AB-361C0A244F07}" type="slidenum">
              <a:rPr lang="en-US" smtClean="0"/>
              <a:t>‹#›</a:t>
            </a:fld>
            <a:endParaRPr lang="en-US"/>
          </a:p>
        </p:txBody>
      </p:sp>
    </p:spTree>
    <p:extLst>
      <p:ext uri="{BB962C8B-B14F-4D97-AF65-F5344CB8AC3E}">
        <p14:creationId xmlns:p14="http://schemas.microsoft.com/office/powerpoint/2010/main" val="2803574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1CE5A-DA5F-967C-E902-58E7154A8A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376A7D-D197-C1E0-7519-96C31F1B53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EF0934-5ADC-FBDE-3D04-C2D14A171C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7EB1E1-B239-1308-2B1B-017552E715C7}"/>
              </a:ext>
            </a:extLst>
          </p:cNvPr>
          <p:cNvSpPr>
            <a:spLocks noGrp="1"/>
          </p:cNvSpPr>
          <p:nvPr>
            <p:ph type="dt" sz="half" idx="10"/>
          </p:nvPr>
        </p:nvSpPr>
        <p:spPr/>
        <p:txBody>
          <a:bodyPr/>
          <a:lstStyle/>
          <a:p>
            <a:fld id="{DBB286BB-B1E1-447B-A232-9112B6B17393}" type="datetimeFigureOut">
              <a:rPr lang="en-US" smtClean="0"/>
              <a:t>8/9/2023</a:t>
            </a:fld>
            <a:endParaRPr lang="en-US"/>
          </a:p>
        </p:txBody>
      </p:sp>
      <p:sp>
        <p:nvSpPr>
          <p:cNvPr id="6" name="Footer Placeholder 5">
            <a:extLst>
              <a:ext uri="{FF2B5EF4-FFF2-40B4-BE49-F238E27FC236}">
                <a16:creationId xmlns:a16="http://schemas.microsoft.com/office/drawing/2014/main" id="{46A4A78D-D874-3102-2751-302B9BA5AC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B24DD9-7F0F-7089-729E-9B881572DF6E}"/>
              </a:ext>
            </a:extLst>
          </p:cNvPr>
          <p:cNvSpPr>
            <a:spLocks noGrp="1"/>
          </p:cNvSpPr>
          <p:nvPr>
            <p:ph type="sldNum" sz="quarter" idx="12"/>
          </p:nvPr>
        </p:nvSpPr>
        <p:spPr/>
        <p:txBody>
          <a:bodyPr/>
          <a:lstStyle/>
          <a:p>
            <a:fld id="{4AD28D7B-3D29-4222-96AB-361C0A244F07}" type="slidenum">
              <a:rPr lang="en-US" smtClean="0"/>
              <a:t>‹#›</a:t>
            </a:fld>
            <a:endParaRPr lang="en-US"/>
          </a:p>
        </p:txBody>
      </p:sp>
    </p:spTree>
    <p:extLst>
      <p:ext uri="{BB962C8B-B14F-4D97-AF65-F5344CB8AC3E}">
        <p14:creationId xmlns:p14="http://schemas.microsoft.com/office/powerpoint/2010/main" val="3627120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C6FEA8-953D-08BA-000D-CE12CD4119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76BA96-9FBA-0F86-B5C8-BB00A90F57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12E2C3-BA2E-B7EF-716E-F5CDAEB1F6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B286BB-B1E1-447B-A232-9112B6B17393}" type="datetimeFigureOut">
              <a:rPr lang="en-US" smtClean="0"/>
              <a:t>8/9/2023</a:t>
            </a:fld>
            <a:endParaRPr lang="en-US"/>
          </a:p>
        </p:txBody>
      </p:sp>
      <p:sp>
        <p:nvSpPr>
          <p:cNvPr id="5" name="Footer Placeholder 4">
            <a:extLst>
              <a:ext uri="{FF2B5EF4-FFF2-40B4-BE49-F238E27FC236}">
                <a16:creationId xmlns:a16="http://schemas.microsoft.com/office/drawing/2014/main" id="{64119DD1-7B0F-AE13-71F2-A67C54991F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10D7CF2-D799-80B2-400E-95035E6E85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D28D7B-3D29-4222-96AB-361C0A244F07}" type="slidenum">
              <a:rPr lang="en-US" smtClean="0"/>
              <a:t>‹#›</a:t>
            </a:fld>
            <a:endParaRPr lang="en-US"/>
          </a:p>
        </p:txBody>
      </p:sp>
    </p:spTree>
    <p:extLst>
      <p:ext uri="{BB962C8B-B14F-4D97-AF65-F5344CB8AC3E}">
        <p14:creationId xmlns:p14="http://schemas.microsoft.com/office/powerpoint/2010/main" val="280504745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hyperlink" Target="https://creativecommons.org/licenses/by-nc/3.0/" TargetMode="External"/><Relationship Id="rId4" Type="http://schemas.openxmlformats.org/officeDocument/2006/relationships/hyperlink" Target="https://freepngimg.com/png/6137-open-book-png-image"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3BB41C4-A82B-4EA9-824E-5134D4B8A95B}"/>
              </a:ext>
            </a:extLst>
          </p:cNvPr>
          <p:cNvSpPr>
            <a:spLocks noGrp="1"/>
          </p:cNvSpPr>
          <p:nvPr>
            <p:ph type="ctrTitle"/>
          </p:nvPr>
        </p:nvSpPr>
        <p:spPr/>
        <p:txBody>
          <a:bodyPr/>
          <a:lstStyle/>
          <a:p>
            <a:pPr algn="ctr"/>
            <a:r>
              <a:rPr lang="en-US" dirty="0">
                <a:latin typeface="Times New Roman" panose="02020603050405020304" pitchFamily="18" charset="0"/>
                <a:cs typeface="Times New Roman" panose="02020603050405020304" pitchFamily="18" charset="0"/>
              </a:rPr>
              <a:t>2 Corinthians Lesson 49 </a:t>
            </a:r>
            <a:endParaRPr lang="en-GB" dirty="0">
              <a:latin typeface="Times New Roman" panose="02020603050405020304" pitchFamily="18" charset="0"/>
              <a:cs typeface="Times New Roman" panose="02020603050405020304" pitchFamily="18" charset="0"/>
            </a:endParaRPr>
          </a:p>
        </p:txBody>
      </p:sp>
      <p:sp>
        <p:nvSpPr>
          <p:cNvPr id="5" name="Text Placeholder 4">
            <a:extLst>
              <a:ext uri="{FF2B5EF4-FFF2-40B4-BE49-F238E27FC236}">
                <a16:creationId xmlns:a16="http://schemas.microsoft.com/office/drawing/2014/main" id="{3488ECF8-E105-417C-A9F6-97F8158A0D6F}"/>
              </a:ext>
            </a:extLst>
          </p:cNvPr>
          <p:cNvSpPr>
            <a:spLocks noGrp="1"/>
          </p:cNvSpPr>
          <p:nvPr>
            <p:ph type="subTitle" idx="1"/>
          </p:nvPr>
        </p:nvSpPr>
        <p:spPr/>
        <p:txBody>
          <a:bodyPr/>
          <a:lstStyle/>
          <a:p>
            <a:pPr algn="ctr"/>
            <a:r>
              <a:rPr lang="en-US" dirty="0">
                <a:latin typeface="Times New Roman" panose="02020603050405020304" pitchFamily="18" charset="0"/>
                <a:cs typeface="Times New Roman" panose="02020603050405020304" pitchFamily="18" charset="0"/>
              </a:rPr>
              <a:t>Chapter 13:1-4</a:t>
            </a:r>
          </a:p>
          <a:p>
            <a:pPr algn="ctr"/>
            <a:r>
              <a:rPr lang="en-US" dirty="0">
                <a:latin typeface="Times New Roman" panose="02020603050405020304" pitchFamily="18" charset="0"/>
                <a:cs typeface="Times New Roman" panose="02020603050405020304" pitchFamily="18" charset="0"/>
              </a:rPr>
              <a:t>August 13, 2023</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2203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7152D-A964-4491-9BB8-CCDA2879D80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2 Corinthians Lesson 49 13:1-4</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EB26EA1-E62D-4C38-BF5C-4CE79FD9CBF7}"/>
              </a:ext>
            </a:extLst>
          </p:cNvPr>
          <p:cNvSpPr>
            <a:spLocks noGrp="1"/>
          </p:cNvSpPr>
          <p:nvPr>
            <p:ph idx="1"/>
          </p:nvPr>
        </p:nvSpPr>
        <p:spPr>
          <a:xfrm>
            <a:off x="838200" y="1417320"/>
            <a:ext cx="10515600" cy="5075555"/>
          </a:xfrm>
        </p:spPr>
        <p:txBody>
          <a:bodyPr>
            <a:noAutofit/>
          </a:bodyPr>
          <a:lstStyle/>
          <a:p>
            <a:pPr marL="0" indent="0">
              <a:buNone/>
            </a:pPr>
            <a:r>
              <a:rPr lang="en-US" sz="3200" b="1" dirty="0">
                <a:latin typeface="Times New Roman" panose="02020603050405020304" pitchFamily="18" charset="0"/>
                <a:cs typeface="Times New Roman" panose="02020603050405020304" pitchFamily="18" charset="0"/>
              </a:rPr>
              <a:t>I will not spare</a:t>
            </a:r>
            <a:r>
              <a:rPr lang="en-US" sz="3200"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2 Corinthians 1:23 Moreover I call God for a record upon my soul, that </a:t>
            </a:r>
            <a:r>
              <a:rPr lang="en-US" b="1" dirty="0">
                <a:latin typeface="Times New Roman" panose="02020603050405020304" pitchFamily="18" charset="0"/>
                <a:cs typeface="Times New Roman" panose="02020603050405020304" pitchFamily="18" charset="0"/>
              </a:rPr>
              <a:t>to spare you </a:t>
            </a:r>
            <a:r>
              <a:rPr lang="en-US" dirty="0">
                <a:latin typeface="Times New Roman" panose="02020603050405020304" pitchFamily="18" charset="0"/>
                <a:cs typeface="Times New Roman" panose="02020603050405020304" pitchFamily="18" charset="0"/>
              </a:rPr>
              <a:t>I came not as yet unto Corinth. </a:t>
            </a:r>
          </a:p>
          <a:p>
            <a:r>
              <a:rPr lang="en-US" dirty="0">
                <a:latin typeface="Times New Roman" panose="02020603050405020304" pitchFamily="18" charset="0"/>
                <a:cs typeface="Times New Roman" panose="02020603050405020304" pitchFamily="18" charset="0"/>
              </a:rPr>
              <a:t>Isaiah 58:1 “Cry aloud, </a:t>
            </a:r>
            <a:r>
              <a:rPr lang="en-US" b="1" dirty="0">
                <a:latin typeface="Times New Roman" panose="02020603050405020304" pitchFamily="18" charset="0"/>
                <a:cs typeface="Times New Roman" panose="02020603050405020304" pitchFamily="18" charset="0"/>
              </a:rPr>
              <a:t>spare not</a:t>
            </a:r>
            <a:r>
              <a:rPr lang="en-US" dirty="0">
                <a:latin typeface="Times New Roman" panose="02020603050405020304" pitchFamily="18" charset="0"/>
                <a:cs typeface="Times New Roman" panose="02020603050405020304" pitchFamily="18" charset="0"/>
              </a:rPr>
              <a:t>, lift up thy voice like a trumpet, and shew my people their transgression, and the house of Jacob their sins.” </a:t>
            </a:r>
          </a:p>
          <a:p>
            <a:r>
              <a:rPr lang="en-US" dirty="0">
                <a:latin typeface="Times New Roman" panose="02020603050405020304" pitchFamily="18" charset="0"/>
                <a:cs typeface="Times New Roman" panose="02020603050405020304" pitchFamily="18" charset="0"/>
              </a:rPr>
              <a:t>Jeremiah 13:14 “And I will dash them one against another, even the fathers and the sons together, saith the LORD: I will not pity, </a:t>
            </a:r>
            <a:r>
              <a:rPr lang="en-US" b="1" dirty="0">
                <a:latin typeface="Times New Roman" panose="02020603050405020304" pitchFamily="18" charset="0"/>
                <a:cs typeface="Times New Roman" panose="02020603050405020304" pitchFamily="18" charset="0"/>
              </a:rPr>
              <a:t>nor spare</a:t>
            </a:r>
            <a:r>
              <a:rPr lang="en-US" dirty="0">
                <a:latin typeface="Times New Roman" panose="02020603050405020304" pitchFamily="18" charset="0"/>
                <a:cs typeface="Times New Roman" panose="02020603050405020304" pitchFamily="18" charset="0"/>
              </a:rPr>
              <a:t>, nor have mercy, but destroy them.”</a:t>
            </a:r>
            <a:endParaRPr lang="en-GB" sz="3200" dirty="0">
              <a:latin typeface="Times New Roman" panose="02020603050405020304" pitchFamily="18" charset="0"/>
              <a:cs typeface="Times New Roman" panose="02020603050405020304" pitchFamily="18" charset="0"/>
            </a:endParaRPr>
          </a:p>
          <a:p>
            <a:pPr marL="0" indent="0" algn="just">
              <a:buNone/>
            </a:pP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5530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7152D-A964-4491-9BB8-CCDA2879D80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2 Corinthians Lesson 49 13:1-4</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EB26EA1-E62D-4C38-BF5C-4CE79FD9CBF7}"/>
              </a:ext>
            </a:extLst>
          </p:cNvPr>
          <p:cNvSpPr>
            <a:spLocks noGrp="1"/>
          </p:cNvSpPr>
          <p:nvPr>
            <p:ph idx="1"/>
          </p:nvPr>
        </p:nvSpPr>
        <p:spPr>
          <a:xfrm>
            <a:off x="838200" y="1417320"/>
            <a:ext cx="10515600" cy="5075555"/>
          </a:xfrm>
        </p:spPr>
        <p:txBody>
          <a:bodyPr>
            <a:noAutofit/>
          </a:bodyPr>
          <a:lstStyle/>
          <a:p>
            <a:pPr marL="0" indent="0">
              <a:buNone/>
            </a:pPr>
            <a:r>
              <a:rPr lang="en-US" sz="3200" b="1" dirty="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 Since ye seek a </a:t>
            </a:r>
            <a:r>
              <a:rPr lang="en-US" sz="3200" b="1" dirty="0">
                <a:latin typeface="Times New Roman" panose="02020603050405020304" pitchFamily="18" charset="0"/>
                <a:cs typeface="Times New Roman" panose="02020603050405020304" pitchFamily="18" charset="0"/>
              </a:rPr>
              <a:t>proof of Christ </a:t>
            </a:r>
            <a:r>
              <a:rPr lang="en-US" dirty="0">
                <a:latin typeface="Times New Roman" panose="02020603050405020304" pitchFamily="18" charset="0"/>
                <a:cs typeface="Times New Roman" panose="02020603050405020304" pitchFamily="18" charset="0"/>
              </a:rPr>
              <a:t>(2 Co 8:2-3)</a:t>
            </a:r>
          </a:p>
          <a:p>
            <a:pPr marL="0" indent="0">
              <a:buNone/>
            </a:pPr>
            <a:r>
              <a:rPr lang="en-US" sz="3200" b="1" dirty="0">
                <a:latin typeface="Times New Roman" panose="02020603050405020304" pitchFamily="18" charset="0"/>
                <a:cs typeface="Times New Roman" panose="02020603050405020304" pitchFamily="18" charset="0"/>
              </a:rPr>
              <a:t>speaking in me</a:t>
            </a:r>
            <a:r>
              <a:rPr lang="en-US" sz="32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(Matt 10:20, Ro 15:18)</a:t>
            </a:r>
          </a:p>
          <a:p>
            <a:pPr marL="0" indent="0">
              <a:buNone/>
            </a:pPr>
            <a:r>
              <a:rPr lang="en-US" sz="3200" dirty="0">
                <a:latin typeface="Times New Roman" panose="02020603050405020304" pitchFamily="18" charset="0"/>
                <a:cs typeface="Times New Roman" panose="02020603050405020304" pitchFamily="18" charset="0"/>
              </a:rPr>
              <a:t>which to you-ward is </a:t>
            </a:r>
            <a:r>
              <a:rPr lang="en-US" sz="3200" b="1" dirty="0">
                <a:latin typeface="Times New Roman" panose="02020603050405020304" pitchFamily="18" charset="0"/>
                <a:cs typeface="Times New Roman" panose="02020603050405020304" pitchFamily="18" charset="0"/>
              </a:rPr>
              <a:t>not weak</a:t>
            </a:r>
            <a:r>
              <a:rPr lang="en-US" sz="32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(1 Co 5:4)</a:t>
            </a:r>
          </a:p>
          <a:p>
            <a:pPr marL="0" indent="0">
              <a:buNone/>
            </a:pPr>
            <a:r>
              <a:rPr lang="en-US" sz="3200" dirty="0">
                <a:latin typeface="Times New Roman" panose="02020603050405020304" pitchFamily="18" charset="0"/>
                <a:cs typeface="Times New Roman" panose="02020603050405020304" pitchFamily="18" charset="0"/>
              </a:rPr>
              <a:t>but is </a:t>
            </a:r>
            <a:r>
              <a:rPr lang="en-US" sz="3200" b="1" dirty="0">
                <a:latin typeface="Times New Roman" panose="02020603050405020304" pitchFamily="18" charset="0"/>
                <a:cs typeface="Times New Roman" panose="02020603050405020304" pitchFamily="18" charset="0"/>
              </a:rPr>
              <a:t>mighty in you</a:t>
            </a:r>
            <a:r>
              <a:rPr lang="en-US" sz="32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(1 Co 9:2, 2 Co 10:4)</a:t>
            </a:r>
          </a:p>
          <a:p>
            <a:pPr marL="0" indent="0" algn="just">
              <a:buNone/>
            </a:pP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4169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7152D-A964-4491-9BB8-CCDA2879D80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2 Corinthians Lesson 49 13:1-4</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EB26EA1-E62D-4C38-BF5C-4CE79FD9CBF7}"/>
              </a:ext>
            </a:extLst>
          </p:cNvPr>
          <p:cNvSpPr>
            <a:spLocks noGrp="1"/>
          </p:cNvSpPr>
          <p:nvPr>
            <p:ph idx="1"/>
          </p:nvPr>
        </p:nvSpPr>
        <p:spPr>
          <a:xfrm>
            <a:off x="838200" y="1417320"/>
            <a:ext cx="10515600" cy="5075555"/>
          </a:xfrm>
        </p:spPr>
        <p:txBody>
          <a:bodyPr>
            <a:noAutofit/>
          </a:bodyPr>
          <a:lstStyle/>
          <a:p>
            <a:pPr marL="0" indent="0">
              <a:buNone/>
            </a:pPr>
            <a:r>
              <a:rPr lang="en-US" sz="3200" b="1" dirty="0">
                <a:latin typeface="Times New Roman" panose="02020603050405020304" pitchFamily="18" charset="0"/>
                <a:cs typeface="Times New Roman" panose="02020603050405020304" pitchFamily="18" charset="0"/>
              </a:rPr>
              <a:t>Proof of Christ:</a:t>
            </a:r>
          </a:p>
          <a:p>
            <a:r>
              <a:rPr lang="en-US" dirty="0">
                <a:latin typeface="Times New Roman" panose="02020603050405020304" pitchFamily="18" charset="0"/>
                <a:cs typeface="Times New Roman" panose="02020603050405020304" pitchFamily="18" charset="0"/>
              </a:rPr>
              <a:t>2 Corinthians 8:</a:t>
            </a:r>
            <a:r>
              <a:rPr lang="en-US" b="1"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“How that in a great trial of affliction the abundance of their joy and their deep poverty abounded unto the riches of their liberality. </a:t>
            </a:r>
            <a:r>
              <a:rPr lang="en-US" b="1" dirty="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 For to </a:t>
            </a:r>
            <a:r>
              <a:rPr lang="en-US" i="1" dirty="0">
                <a:latin typeface="Times New Roman" panose="02020603050405020304" pitchFamily="18" charset="0"/>
                <a:cs typeface="Times New Roman" panose="02020603050405020304" pitchFamily="18" charset="0"/>
              </a:rPr>
              <a:t>their</a:t>
            </a:r>
            <a:r>
              <a:rPr lang="en-US" dirty="0">
                <a:latin typeface="Times New Roman" panose="02020603050405020304" pitchFamily="18" charset="0"/>
                <a:cs typeface="Times New Roman" panose="02020603050405020304" pitchFamily="18" charset="0"/>
              </a:rPr>
              <a:t> power, I bear record, yea, and beyond </a:t>
            </a:r>
            <a:r>
              <a:rPr lang="en-US" i="1" dirty="0">
                <a:latin typeface="Times New Roman" panose="02020603050405020304" pitchFamily="18" charset="0"/>
                <a:cs typeface="Times New Roman" panose="02020603050405020304" pitchFamily="18" charset="0"/>
              </a:rPr>
              <a:t>their</a:t>
            </a:r>
            <a:r>
              <a:rPr lang="en-US" dirty="0">
                <a:latin typeface="Times New Roman" panose="02020603050405020304" pitchFamily="18" charset="0"/>
                <a:cs typeface="Times New Roman" panose="02020603050405020304" pitchFamily="18" charset="0"/>
              </a:rPr>
              <a:t> power </a:t>
            </a:r>
            <a:r>
              <a:rPr lang="en-US" i="1" dirty="0">
                <a:latin typeface="Times New Roman" panose="02020603050405020304" pitchFamily="18" charset="0"/>
                <a:cs typeface="Times New Roman" panose="02020603050405020304" pitchFamily="18" charset="0"/>
              </a:rPr>
              <a:t>they were</a:t>
            </a:r>
            <a:r>
              <a:rPr lang="en-US" dirty="0">
                <a:latin typeface="Times New Roman" panose="02020603050405020304" pitchFamily="18" charset="0"/>
                <a:cs typeface="Times New Roman" panose="02020603050405020304" pitchFamily="18" charset="0"/>
              </a:rPr>
              <a:t> willing of themselves;”</a:t>
            </a:r>
            <a:r>
              <a:rPr lang="en-US" b="1" dirty="0">
                <a:latin typeface="Times New Roman" panose="02020603050405020304" pitchFamily="18" charset="0"/>
                <a:cs typeface="Times New Roman" panose="02020603050405020304" pitchFamily="18" charset="0"/>
              </a:rPr>
              <a:t> </a:t>
            </a:r>
          </a:p>
          <a:p>
            <a:pPr marL="0" indent="0">
              <a:buNone/>
            </a:pPr>
            <a:r>
              <a:rPr lang="en-US" sz="3200" b="1" dirty="0">
                <a:latin typeface="Times New Roman" panose="02020603050405020304" pitchFamily="18" charset="0"/>
                <a:cs typeface="Times New Roman" panose="02020603050405020304" pitchFamily="18" charset="0"/>
              </a:rPr>
              <a:t>Speaking in me</a:t>
            </a:r>
            <a:r>
              <a:rPr lang="en-US" sz="3200"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Matthew 10:20 “For it is not ye that speak, but the Spirit of your Father which </a:t>
            </a:r>
            <a:r>
              <a:rPr lang="en-US" b="1" dirty="0" err="1">
                <a:latin typeface="Times New Roman" panose="02020603050405020304" pitchFamily="18" charset="0"/>
                <a:cs typeface="Times New Roman" panose="02020603050405020304" pitchFamily="18" charset="0"/>
              </a:rPr>
              <a:t>speaketh</a:t>
            </a:r>
            <a:r>
              <a:rPr lang="en-US" b="1" dirty="0">
                <a:latin typeface="Times New Roman" panose="02020603050405020304" pitchFamily="18" charset="0"/>
                <a:cs typeface="Times New Roman" panose="02020603050405020304" pitchFamily="18" charset="0"/>
              </a:rPr>
              <a:t> in you</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Romans 15:18 “For I will not dare to </a:t>
            </a:r>
            <a:r>
              <a:rPr lang="en-US" b="1" dirty="0">
                <a:latin typeface="Times New Roman" panose="02020603050405020304" pitchFamily="18" charset="0"/>
                <a:cs typeface="Times New Roman" panose="02020603050405020304" pitchFamily="18" charset="0"/>
              </a:rPr>
              <a:t>speak</a:t>
            </a:r>
            <a:r>
              <a:rPr lang="en-US" dirty="0">
                <a:latin typeface="Times New Roman" panose="02020603050405020304" pitchFamily="18" charset="0"/>
                <a:cs typeface="Times New Roman" panose="02020603050405020304" pitchFamily="18" charset="0"/>
              </a:rPr>
              <a:t> of any of those things which Christ hath not </a:t>
            </a:r>
            <a:r>
              <a:rPr lang="en-US" b="1" dirty="0">
                <a:latin typeface="Times New Roman" panose="02020603050405020304" pitchFamily="18" charset="0"/>
                <a:cs typeface="Times New Roman" panose="02020603050405020304" pitchFamily="18" charset="0"/>
              </a:rPr>
              <a:t>wrought by me</a:t>
            </a:r>
            <a:r>
              <a:rPr lang="en-US" dirty="0">
                <a:latin typeface="Times New Roman" panose="02020603050405020304" pitchFamily="18" charset="0"/>
                <a:cs typeface="Times New Roman" panose="02020603050405020304" pitchFamily="18" charset="0"/>
              </a:rPr>
              <a:t>, to make the Gentiles obedient, by </a:t>
            </a:r>
            <a:r>
              <a:rPr lang="en-US" b="1" dirty="0">
                <a:latin typeface="Times New Roman" panose="02020603050405020304" pitchFamily="18" charset="0"/>
                <a:cs typeface="Times New Roman" panose="02020603050405020304" pitchFamily="18" charset="0"/>
              </a:rPr>
              <a:t>word and deed</a:t>
            </a:r>
            <a:r>
              <a:rPr lang="en-US" dirty="0">
                <a:latin typeface="Times New Roman" panose="02020603050405020304" pitchFamily="18" charset="0"/>
                <a:cs typeface="Times New Roman" panose="02020603050405020304" pitchFamily="18" charset="0"/>
              </a:rPr>
              <a:t>,”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sz="3200" b="1" dirty="0">
                <a:latin typeface="Times New Roman" panose="02020603050405020304" pitchFamily="18" charset="0"/>
                <a:cs typeface="Times New Roman" panose="02020603050405020304" pitchFamily="18" charset="0"/>
              </a:rPr>
              <a:t>Mighty in you</a:t>
            </a:r>
            <a:r>
              <a:rPr lang="en-US" sz="32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(1 Co 9:2, 2 Co 10:4)</a:t>
            </a:r>
          </a:p>
          <a:p>
            <a:pPr marL="0" indent="0" algn="just">
              <a:buNone/>
            </a:pP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9598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7152D-A964-4491-9BB8-CCDA2879D80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2 Corinthians Lesson 49 13:1-4</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EB26EA1-E62D-4C38-BF5C-4CE79FD9CBF7}"/>
              </a:ext>
            </a:extLst>
          </p:cNvPr>
          <p:cNvSpPr>
            <a:spLocks noGrp="1"/>
          </p:cNvSpPr>
          <p:nvPr>
            <p:ph idx="1"/>
          </p:nvPr>
        </p:nvSpPr>
        <p:spPr>
          <a:xfrm>
            <a:off x="838200" y="1417320"/>
            <a:ext cx="10515600" cy="5075555"/>
          </a:xfrm>
        </p:spPr>
        <p:txBody>
          <a:bodyPr>
            <a:noAutofit/>
          </a:bodyPr>
          <a:lstStyle/>
          <a:p>
            <a:pPr marL="0" indent="0">
              <a:buNone/>
            </a:pPr>
            <a:r>
              <a:rPr lang="en-US" sz="3200" b="1" dirty="0">
                <a:latin typeface="Times New Roman" panose="02020603050405020304" pitchFamily="18" charset="0"/>
                <a:cs typeface="Times New Roman" panose="02020603050405020304" pitchFamily="18" charset="0"/>
              </a:rPr>
              <a:t>Not weak</a:t>
            </a:r>
            <a:r>
              <a:rPr lang="en-US" sz="3200" dirty="0">
                <a:latin typeface="Times New Roman" panose="02020603050405020304" pitchFamily="18" charset="0"/>
                <a:cs typeface="Times New Roman" panose="02020603050405020304" pitchFamily="18" charset="0"/>
              </a:rPr>
              <a:t>:</a:t>
            </a:r>
          </a:p>
          <a:p>
            <a:r>
              <a:rPr lang="en-US" sz="32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1 Corinthians 5:4 “In the name of our Lord Jesus Christ, when ye are gathered together, and my spirit, with </a:t>
            </a:r>
            <a:r>
              <a:rPr lang="en-US" b="1" dirty="0">
                <a:latin typeface="Times New Roman" panose="02020603050405020304" pitchFamily="18" charset="0"/>
                <a:cs typeface="Times New Roman" panose="02020603050405020304" pitchFamily="18" charset="0"/>
              </a:rPr>
              <a:t>the power </a:t>
            </a:r>
            <a:r>
              <a:rPr lang="en-US" dirty="0">
                <a:latin typeface="Times New Roman" panose="02020603050405020304" pitchFamily="18" charset="0"/>
                <a:cs typeface="Times New Roman" panose="02020603050405020304" pitchFamily="18" charset="0"/>
              </a:rPr>
              <a:t>of our Lord Jesus Christ,” </a:t>
            </a:r>
            <a:endParaRPr lang="en-GB" dirty="0">
              <a:latin typeface="Times New Roman" panose="02020603050405020304" pitchFamily="18" charset="0"/>
              <a:cs typeface="Times New Roman" panose="02020603050405020304" pitchFamily="18" charset="0"/>
            </a:endParaRPr>
          </a:p>
          <a:p>
            <a:pPr marL="0" indent="0">
              <a:buNone/>
            </a:pPr>
            <a:r>
              <a:rPr lang="en-GB" sz="3200" b="1" dirty="0">
                <a:latin typeface="Times New Roman" panose="02020603050405020304" pitchFamily="18" charset="0"/>
                <a:cs typeface="Times New Roman" panose="02020603050405020304" pitchFamily="18" charset="0"/>
              </a:rPr>
              <a:t>Mighty in You: </a:t>
            </a:r>
          </a:p>
          <a:p>
            <a:r>
              <a:rPr lang="en-US" dirty="0">
                <a:latin typeface="Times New Roman" panose="02020603050405020304" pitchFamily="18" charset="0"/>
                <a:cs typeface="Times New Roman" panose="02020603050405020304" pitchFamily="18" charset="0"/>
              </a:rPr>
              <a:t>2 Corinthians 10:4 “(For the weapons of our warfare </a:t>
            </a:r>
            <a:r>
              <a:rPr lang="en-US" i="1" dirty="0">
                <a:latin typeface="Times New Roman" panose="02020603050405020304" pitchFamily="18" charset="0"/>
                <a:cs typeface="Times New Roman" panose="02020603050405020304" pitchFamily="18" charset="0"/>
              </a:rPr>
              <a:t>are</a:t>
            </a:r>
            <a:r>
              <a:rPr lang="en-US" dirty="0">
                <a:latin typeface="Times New Roman" panose="02020603050405020304" pitchFamily="18" charset="0"/>
                <a:cs typeface="Times New Roman" panose="02020603050405020304" pitchFamily="18" charset="0"/>
              </a:rPr>
              <a:t> not carnal, but </a:t>
            </a:r>
            <a:r>
              <a:rPr lang="en-US" b="1" dirty="0">
                <a:latin typeface="Times New Roman" panose="02020603050405020304" pitchFamily="18" charset="0"/>
                <a:cs typeface="Times New Roman" panose="02020603050405020304" pitchFamily="18" charset="0"/>
              </a:rPr>
              <a:t>mighty</a:t>
            </a:r>
            <a:r>
              <a:rPr lang="en-US" dirty="0">
                <a:latin typeface="Times New Roman" panose="02020603050405020304" pitchFamily="18" charset="0"/>
                <a:cs typeface="Times New Roman" panose="02020603050405020304" pitchFamily="18" charset="0"/>
              </a:rPr>
              <a:t> through God to the pulling down of strong holds;)”</a:t>
            </a:r>
          </a:p>
          <a:p>
            <a:r>
              <a:rPr lang="en-US" dirty="0">
                <a:latin typeface="Times New Roman" panose="02020603050405020304" pitchFamily="18" charset="0"/>
                <a:cs typeface="Times New Roman" panose="02020603050405020304" pitchFamily="18" charset="0"/>
              </a:rPr>
              <a:t>1 Corinthians 9:2 “If I be not an apostle unto others, yet doubtless I am to you: for the seal of mine apostleship are ye in the Lord.” </a:t>
            </a:r>
            <a:endParaRPr lang="en-GB" dirty="0">
              <a:latin typeface="Times New Roman" panose="02020603050405020304" pitchFamily="18" charset="0"/>
              <a:cs typeface="Times New Roman" panose="02020603050405020304" pitchFamily="18" charset="0"/>
            </a:endParaRPr>
          </a:p>
          <a:p>
            <a:pPr marL="0" indent="0" algn="just">
              <a:buNone/>
            </a:pP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0710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7152D-A964-4491-9BB8-CCDA2879D80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2 Corinthians Lesson 49 13:1-4</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EB26EA1-E62D-4C38-BF5C-4CE79FD9CBF7}"/>
              </a:ext>
            </a:extLst>
          </p:cNvPr>
          <p:cNvSpPr>
            <a:spLocks noGrp="1"/>
          </p:cNvSpPr>
          <p:nvPr>
            <p:ph idx="1"/>
          </p:nvPr>
        </p:nvSpPr>
        <p:spPr>
          <a:xfrm>
            <a:off x="838200" y="1417320"/>
            <a:ext cx="10515600" cy="5075555"/>
          </a:xfrm>
        </p:spPr>
        <p:txBody>
          <a:bodyPr>
            <a:noAutofit/>
          </a:bodyPr>
          <a:lstStyle/>
          <a:p>
            <a:pPr marL="0" indent="0">
              <a:buNone/>
            </a:pPr>
            <a:r>
              <a:rPr lang="en-US" sz="3200" b="1" dirty="0">
                <a:latin typeface="Times New Roman" panose="02020603050405020304" pitchFamily="18" charset="0"/>
                <a:cs typeface="Times New Roman" panose="02020603050405020304" pitchFamily="18" charset="0"/>
              </a:rPr>
              <a:t>4</a:t>
            </a:r>
            <a:r>
              <a:rPr lang="en-US" sz="3200" dirty="0">
                <a:latin typeface="Times New Roman" panose="02020603050405020304" pitchFamily="18" charset="0"/>
                <a:cs typeface="Times New Roman" panose="02020603050405020304" pitchFamily="18" charset="0"/>
              </a:rPr>
              <a:t> For though he was </a:t>
            </a:r>
            <a:r>
              <a:rPr lang="en-US" sz="3200" b="1" dirty="0">
                <a:latin typeface="Times New Roman" panose="02020603050405020304" pitchFamily="18" charset="0"/>
                <a:cs typeface="Times New Roman" panose="02020603050405020304" pitchFamily="18" charset="0"/>
              </a:rPr>
              <a:t>crucified</a:t>
            </a:r>
            <a:r>
              <a:rPr lang="en-US" sz="3200" dirty="0">
                <a:latin typeface="Times New Roman" panose="02020603050405020304" pitchFamily="18" charset="0"/>
                <a:cs typeface="Times New Roman" panose="02020603050405020304" pitchFamily="18" charset="0"/>
              </a:rPr>
              <a:t> through weakness, </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Php</a:t>
            </a:r>
            <a:r>
              <a:rPr lang="en-US" dirty="0">
                <a:latin typeface="Times New Roman" panose="02020603050405020304" pitchFamily="18" charset="0"/>
                <a:cs typeface="Times New Roman" panose="02020603050405020304" pitchFamily="18" charset="0"/>
              </a:rPr>
              <a:t> 2:7-8)</a:t>
            </a:r>
          </a:p>
          <a:p>
            <a:pPr marL="0" indent="0">
              <a:buNone/>
            </a:pPr>
            <a:r>
              <a:rPr lang="en-US" sz="3200" dirty="0">
                <a:latin typeface="Times New Roman" panose="02020603050405020304" pitchFamily="18" charset="0"/>
                <a:cs typeface="Times New Roman" panose="02020603050405020304" pitchFamily="18" charset="0"/>
              </a:rPr>
              <a:t>yet </a:t>
            </a:r>
            <a:r>
              <a:rPr lang="en-US" sz="3200" b="1" dirty="0">
                <a:latin typeface="Times New Roman" panose="02020603050405020304" pitchFamily="18" charset="0"/>
                <a:cs typeface="Times New Roman" panose="02020603050405020304" pitchFamily="18" charset="0"/>
              </a:rPr>
              <a:t>he </a:t>
            </a:r>
            <a:r>
              <a:rPr lang="en-US" sz="3200" b="1" dirty="0" err="1">
                <a:latin typeface="Times New Roman" panose="02020603050405020304" pitchFamily="18" charset="0"/>
                <a:cs typeface="Times New Roman" panose="02020603050405020304" pitchFamily="18" charset="0"/>
              </a:rPr>
              <a:t>liveth</a:t>
            </a:r>
            <a:r>
              <a:rPr lang="en-US" sz="3200" b="1"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by the power of God. </a:t>
            </a:r>
            <a:r>
              <a:rPr lang="en-US" dirty="0">
                <a:latin typeface="Times New Roman" panose="02020603050405020304" pitchFamily="18" charset="0"/>
                <a:cs typeface="Times New Roman" panose="02020603050405020304" pitchFamily="18" charset="0"/>
              </a:rPr>
              <a:t>(Ro 6:4, Eph 1:19-21)</a:t>
            </a:r>
          </a:p>
          <a:p>
            <a:pPr marL="0" indent="0">
              <a:buNone/>
            </a:pPr>
            <a:r>
              <a:rPr lang="en-US" sz="3200" dirty="0">
                <a:latin typeface="Times New Roman" panose="02020603050405020304" pitchFamily="18" charset="0"/>
                <a:cs typeface="Times New Roman" panose="02020603050405020304" pitchFamily="18" charset="0"/>
              </a:rPr>
              <a:t>For we also are </a:t>
            </a:r>
            <a:r>
              <a:rPr lang="en-US" sz="3200" b="1" dirty="0">
                <a:latin typeface="Times New Roman" panose="02020603050405020304" pitchFamily="18" charset="0"/>
                <a:cs typeface="Times New Roman" panose="02020603050405020304" pitchFamily="18" charset="0"/>
              </a:rPr>
              <a:t>weak</a:t>
            </a:r>
            <a:r>
              <a:rPr lang="en-US" sz="3200" dirty="0">
                <a:latin typeface="Times New Roman" panose="02020603050405020304" pitchFamily="18" charset="0"/>
                <a:cs typeface="Times New Roman" panose="02020603050405020304" pitchFamily="18" charset="0"/>
              </a:rPr>
              <a:t> in him, </a:t>
            </a:r>
            <a:r>
              <a:rPr lang="en-US" dirty="0">
                <a:latin typeface="Times New Roman" panose="02020603050405020304" pitchFamily="18" charset="0"/>
                <a:cs typeface="Times New Roman" panose="02020603050405020304" pitchFamily="18" charset="0"/>
              </a:rPr>
              <a:t>(2 Co 12:10)</a:t>
            </a:r>
          </a:p>
          <a:p>
            <a:pPr marL="0" indent="0">
              <a:buNone/>
            </a:pPr>
            <a:r>
              <a:rPr lang="en-US" sz="3200" dirty="0">
                <a:latin typeface="Times New Roman" panose="02020603050405020304" pitchFamily="18" charset="0"/>
                <a:cs typeface="Times New Roman" panose="02020603050405020304" pitchFamily="18" charset="0"/>
              </a:rPr>
              <a:t>but we shall </a:t>
            </a:r>
            <a:r>
              <a:rPr lang="en-US" sz="3200" b="1" dirty="0">
                <a:latin typeface="Times New Roman" panose="02020603050405020304" pitchFamily="18" charset="0"/>
                <a:cs typeface="Times New Roman" panose="02020603050405020304" pitchFamily="18" charset="0"/>
              </a:rPr>
              <a:t>live with him </a:t>
            </a:r>
            <a:r>
              <a:rPr lang="en-US" sz="3200" dirty="0">
                <a:latin typeface="Times New Roman" panose="02020603050405020304" pitchFamily="18" charset="0"/>
                <a:cs typeface="Times New Roman" panose="02020603050405020304" pitchFamily="18" charset="0"/>
              </a:rPr>
              <a:t>by the power of God toward you. </a:t>
            </a:r>
            <a:r>
              <a:rPr lang="en-US" dirty="0">
                <a:latin typeface="Times New Roman" panose="02020603050405020304" pitchFamily="18" charset="0"/>
                <a:cs typeface="Times New Roman" panose="02020603050405020304" pitchFamily="18" charset="0"/>
              </a:rPr>
              <a:t>(Ro 6:8, 2 Ti 2:11) </a:t>
            </a:r>
            <a:endParaRPr lang="en-US" sz="3200" dirty="0">
              <a:latin typeface="Times New Roman" panose="02020603050405020304" pitchFamily="18" charset="0"/>
              <a:cs typeface="Times New Roman" panose="02020603050405020304" pitchFamily="18" charset="0"/>
            </a:endParaRPr>
          </a:p>
          <a:p>
            <a:pPr marL="0" indent="0" algn="just">
              <a:buNone/>
            </a:pP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5693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7152D-A964-4491-9BB8-CCDA2879D80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2 Corinthians Lesson 49 13:1-4</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EB26EA1-E62D-4C38-BF5C-4CE79FD9CBF7}"/>
              </a:ext>
            </a:extLst>
          </p:cNvPr>
          <p:cNvSpPr>
            <a:spLocks noGrp="1"/>
          </p:cNvSpPr>
          <p:nvPr>
            <p:ph idx="1"/>
          </p:nvPr>
        </p:nvSpPr>
        <p:spPr>
          <a:xfrm>
            <a:off x="838200" y="1417320"/>
            <a:ext cx="10515600" cy="5075555"/>
          </a:xfrm>
        </p:spPr>
        <p:txBody>
          <a:bodyPr>
            <a:noAutofit/>
          </a:bodyPr>
          <a:lstStyle/>
          <a:p>
            <a:pPr marL="0" indent="0">
              <a:buNone/>
            </a:pPr>
            <a:r>
              <a:rPr lang="en-US" sz="3200" b="1" dirty="0">
                <a:latin typeface="Times New Roman" panose="02020603050405020304" pitchFamily="18" charset="0"/>
                <a:cs typeface="Times New Roman" panose="02020603050405020304" pitchFamily="18" charset="0"/>
              </a:rPr>
              <a:t>Crucified:</a:t>
            </a:r>
          </a:p>
          <a:p>
            <a:r>
              <a:rPr lang="en-US" sz="3200" dirty="0">
                <a:latin typeface="Times New Roman" panose="02020603050405020304" pitchFamily="18" charset="0"/>
                <a:cs typeface="Times New Roman" panose="02020603050405020304" pitchFamily="18" charset="0"/>
              </a:rPr>
              <a:t>Philippians </a:t>
            </a:r>
            <a:r>
              <a:rPr lang="en-US" sz="3200" b="1" dirty="0">
                <a:latin typeface="Times New Roman" panose="02020603050405020304" pitchFamily="18" charset="0"/>
                <a:cs typeface="Times New Roman" panose="02020603050405020304" pitchFamily="18" charset="0"/>
              </a:rPr>
              <a:t>2:7</a:t>
            </a:r>
            <a:r>
              <a:rPr lang="en-US" sz="3200" dirty="0">
                <a:latin typeface="Times New Roman" panose="02020603050405020304" pitchFamily="18" charset="0"/>
                <a:cs typeface="Times New Roman" panose="02020603050405020304" pitchFamily="18" charset="0"/>
              </a:rPr>
              <a:t> “But made himself of </a:t>
            </a:r>
            <a:r>
              <a:rPr lang="en-US" sz="3200" b="1" dirty="0">
                <a:latin typeface="Times New Roman" panose="02020603050405020304" pitchFamily="18" charset="0"/>
                <a:cs typeface="Times New Roman" panose="02020603050405020304" pitchFamily="18" charset="0"/>
              </a:rPr>
              <a:t>no reputation</a:t>
            </a:r>
            <a:r>
              <a:rPr lang="en-US" sz="3200" dirty="0">
                <a:latin typeface="Times New Roman" panose="02020603050405020304" pitchFamily="18" charset="0"/>
                <a:cs typeface="Times New Roman" panose="02020603050405020304" pitchFamily="18" charset="0"/>
              </a:rPr>
              <a:t>, and took upon him the form of </a:t>
            </a:r>
            <a:r>
              <a:rPr lang="en-US" sz="3200" b="1" dirty="0">
                <a:latin typeface="Times New Roman" panose="02020603050405020304" pitchFamily="18" charset="0"/>
                <a:cs typeface="Times New Roman" panose="02020603050405020304" pitchFamily="18" charset="0"/>
              </a:rPr>
              <a:t>a servant</a:t>
            </a:r>
            <a:r>
              <a:rPr lang="en-US" sz="3200" dirty="0">
                <a:latin typeface="Times New Roman" panose="02020603050405020304" pitchFamily="18" charset="0"/>
                <a:cs typeface="Times New Roman" panose="02020603050405020304" pitchFamily="18" charset="0"/>
              </a:rPr>
              <a:t>, and was made in the </a:t>
            </a:r>
            <a:r>
              <a:rPr lang="en-US" sz="3200" b="1" dirty="0">
                <a:latin typeface="Times New Roman" panose="02020603050405020304" pitchFamily="18" charset="0"/>
                <a:cs typeface="Times New Roman" panose="02020603050405020304" pitchFamily="18" charset="0"/>
              </a:rPr>
              <a:t>likeness of men</a:t>
            </a:r>
            <a:r>
              <a:rPr lang="en-US" sz="3200" dirty="0">
                <a:latin typeface="Times New Roman" panose="02020603050405020304" pitchFamily="18" charset="0"/>
                <a:cs typeface="Times New Roman" panose="02020603050405020304" pitchFamily="18" charset="0"/>
              </a:rPr>
              <a:t>: </a:t>
            </a:r>
          </a:p>
          <a:p>
            <a:r>
              <a:rPr lang="en-US" sz="3200" b="1" dirty="0">
                <a:latin typeface="Times New Roman" panose="02020603050405020304" pitchFamily="18" charset="0"/>
                <a:cs typeface="Times New Roman" panose="02020603050405020304" pitchFamily="18" charset="0"/>
              </a:rPr>
              <a:t>8</a:t>
            </a:r>
            <a:r>
              <a:rPr lang="en-US" sz="3200" dirty="0">
                <a:latin typeface="Times New Roman" panose="02020603050405020304" pitchFamily="18" charset="0"/>
                <a:cs typeface="Times New Roman" panose="02020603050405020304" pitchFamily="18" charset="0"/>
              </a:rPr>
              <a:t> “And being found in fashion as a man, he </a:t>
            </a:r>
            <a:r>
              <a:rPr lang="en-US" sz="3200" b="1" dirty="0">
                <a:latin typeface="Times New Roman" panose="02020603050405020304" pitchFamily="18" charset="0"/>
                <a:cs typeface="Times New Roman" panose="02020603050405020304" pitchFamily="18" charset="0"/>
              </a:rPr>
              <a:t>humbled himself</a:t>
            </a:r>
            <a:r>
              <a:rPr lang="en-US" sz="3200" dirty="0">
                <a:latin typeface="Times New Roman" panose="02020603050405020304" pitchFamily="18" charset="0"/>
                <a:cs typeface="Times New Roman" panose="02020603050405020304" pitchFamily="18" charset="0"/>
              </a:rPr>
              <a:t>, and became </a:t>
            </a:r>
            <a:r>
              <a:rPr lang="en-US" sz="3200" b="1" dirty="0">
                <a:latin typeface="Times New Roman" panose="02020603050405020304" pitchFamily="18" charset="0"/>
                <a:cs typeface="Times New Roman" panose="02020603050405020304" pitchFamily="18" charset="0"/>
              </a:rPr>
              <a:t>obedient</a:t>
            </a:r>
            <a:r>
              <a:rPr lang="en-US" sz="3200" dirty="0">
                <a:latin typeface="Times New Roman" panose="02020603050405020304" pitchFamily="18" charset="0"/>
                <a:cs typeface="Times New Roman" panose="02020603050405020304" pitchFamily="18" charset="0"/>
              </a:rPr>
              <a:t> unto death, even the </a:t>
            </a:r>
            <a:r>
              <a:rPr lang="en-US" sz="3200" b="1" dirty="0">
                <a:latin typeface="Times New Roman" panose="02020603050405020304" pitchFamily="18" charset="0"/>
                <a:cs typeface="Times New Roman" panose="02020603050405020304" pitchFamily="18" charset="0"/>
              </a:rPr>
              <a:t>death of the cross</a:t>
            </a:r>
            <a:r>
              <a:rPr lang="en-US" sz="3200" dirty="0">
                <a:latin typeface="Times New Roman" panose="02020603050405020304" pitchFamily="18" charset="0"/>
                <a:cs typeface="Times New Roman" panose="02020603050405020304" pitchFamily="18" charset="0"/>
              </a:rPr>
              <a:t>.”</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6734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7152D-A964-4491-9BB8-CCDA2879D80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2 Corinthians Lesson 49 13:1-4</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EB26EA1-E62D-4C38-BF5C-4CE79FD9CBF7}"/>
              </a:ext>
            </a:extLst>
          </p:cNvPr>
          <p:cNvSpPr>
            <a:spLocks noGrp="1"/>
          </p:cNvSpPr>
          <p:nvPr>
            <p:ph idx="1"/>
          </p:nvPr>
        </p:nvSpPr>
        <p:spPr>
          <a:xfrm>
            <a:off x="838200" y="1417320"/>
            <a:ext cx="10515600" cy="5075555"/>
          </a:xfrm>
        </p:spPr>
        <p:txBody>
          <a:bodyPr>
            <a:noAutofit/>
          </a:bodyPr>
          <a:lstStyle/>
          <a:p>
            <a:pPr marL="0" indent="0">
              <a:buNone/>
            </a:pPr>
            <a:r>
              <a:rPr lang="en-US" sz="3200" b="1" dirty="0">
                <a:latin typeface="Times New Roman" panose="02020603050405020304" pitchFamily="18" charset="0"/>
                <a:cs typeface="Times New Roman" panose="02020603050405020304" pitchFamily="18" charset="0"/>
              </a:rPr>
              <a:t>He </a:t>
            </a:r>
            <a:r>
              <a:rPr lang="en-US" sz="3200" b="1" dirty="0" err="1">
                <a:latin typeface="Times New Roman" panose="02020603050405020304" pitchFamily="18" charset="0"/>
                <a:cs typeface="Times New Roman" panose="02020603050405020304" pitchFamily="18" charset="0"/>
              </a:rPr>
              <a:t>liveth</a:t>
            </a:r>
            <a:r>
              <a:rPr lang="en-US" sz="3200" b="1"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Romans 6:4 “Therefore we are buried with him by baptism into death: that like as Christ was </a:t>
            </a:r>
            <a:r>
              <a:rPr lang="en-US" b="1" dirty="0">
                <a:latin typeface="Times New Roman" panose="02020603050405020304" pitchFamily="18" charset="0"/>
                <a:cs typeface="Times New Roman" panose="02020603050405020304" pitchFamily="18" charset="0"/>
              </a:rPr>
              <a:t>raised up </a:t>
            </a:r>
            <a:r>
              <a:rPr lang="en-US" dirty="0">
                <a:latin typeface="Times New Roman" panose="02020603050405020304" pitchFamily="18" charset="0"/>
                <a:cs typeface="Times New Roman" panose="02020603050405020304" pitchFamily="18" charset="0"/>
              </a:rPr>
              <a:t>from the dead by the glory of the Father, even so we also should walk in newness of life.”</a:t>
            </a:r>
          </a:p>
          <a:p>
            <a:r>
              <a:rPr lang="en-US" dirty="0">
                <a:latin typeface="Times New Roman" panose="02020603050405020304" pitchFamily="18" charset="0"/>
                <a:cs typeface="Times New Roman" panose="02020603050405020304" pitchFamily="18" charset="0"/>
              </a:rPr>
              <a:t> Ephesians </a:t>
            </a:r>
            <a:r>
              <a:rPr lang="en-US" b="1" dirty="0">
                <a:latin typeface="Times New Roman" panose="02020603050405020304" pitchFamily="18" charset="0"/>
                <a:cs typeface="Times New Roman" panose="02020603050405020304" pitchFamily="18" charset="0"/>
              </a:rPr>
              <a:t>1:19</a:t>
            </a:r>
            <a:r>
              <a:rPr lang="en-US" dirty="0">
                <a:latin typeface="Times New Roman" panose="02020603050405020304" pitchFamily="18" charset="0"/>
                <a:cs typeface="Times New Roman" panose="02020603050405020304" pitchFamily="18" charset="0"/>
              </a:rPr>
              <a:t> “And what </a:t>
            </a:r>
            <a:r>
              <a:rPr lang="en-US" i="1" dirty="0">
                <a:latin typeface="Times New Roman" panose="02020603050405020304" pitchFamily="18" charset="0"/>
                <a:cs typeface="Times New Roman" panose="02020603050405020304" pitchFamily="18" charset="0"/>
              </a:rPr>
              <a:t>is</a:t>
            </a:r>
            <a:r>
              <a:rPr lang="en-US" dirty="0">
                <a:latin typeface="Times New Roman" panose="02020603050405020304" pitchFamily="18" charset="0"/>
                <a:cs typeface="Times New Roman" panose="02020603050405020304" pitchFamily="18" charset="0"/>
              </a:rPr>
              <a:t> the exceeding greatness of his power to us-ward who believe, according to the working of his mighty power, </a:t>
            </a:r>
            <a:r>
              <a:rPr lang="en-US" b="1" dirty="0">
                <a:latin typeface="Times New Roman" panose="02020603050405020304" pitchFamily="18" charset="0"/>
                <a:cs typeface="Times New Roman" panose="02020603050405020304" pitchFamily="18" charset="0"/>
              </a:rPr>
              <a:t>20</a:t>
            </a:r>
            <a:r>
              <a:rPr lang="en-US" dirty="0">
                <a:latin typeface="Times New Roman" panose="02020603050405020304" pitchFamily="18" charset="0"/>
                <a:cs typeface="Times New Roman" panose="02020603050405020304" pitchFamily="18" charset="0"/>
              </a:rPr>
              <a:t> Which he wrought in Christ, when he </a:t>
            </a:r>
            <a:r>
              <a:rPr lang="en-US" b="1" dirty="0">
                <a:latin typeface="Times New Roman" panose="02020603050405020304" pitchFamily="18" charset="0"/>
                <a:cs typeface="Times New Roman" panose="02020603050405020304" pitchFamily="18" charset="0"/>
              </a:rPr>
              <a:t>raised him </a:t>
            </a:r>
            <a:r>
              <a:rPr lang="en-US" dirty="0">
                <a:latin typeface="Times New Roman" panose="02020603050405020304" pitchFamily="18" charset="0"/>
                <a:cs typeface="Times New Roman" panose="02020603050405020304" pitchFamily="18" charset="0"/>
              </a:rPr>
              <a:t>from the dead, and set </a:t>
            </a:r>
            <a:r>
              <a:rPr lang="en-US" i="1" dirty="0">
                <a:latin typeface="Times New Roman" panose="02020603050405020304" pitchFamily="18" charset="0"/>
                <a:cs typeface="Times New Roman" panose="02020603050405020304" pitchFamily="18" charset="0"/>
              </a:rPr>
              <a:t>him</a:t>
            </a:r>
            <a:r>
              <a:rPr lang="en-US" dirty="0">
                <a:latin typeface="Times New Roman" panose="02020603050405020304" pitchFamily="18" charset="0"/>
                <a:cs typeface="Times New Roman" panose="02020603050405020304" pitchFamily="18" charset="0"/>
              </a:rPr>
              <a:t> at his own right hand in the heavenly </a:t>
            </a:r>
            <a:r>
              <a:rPr lang="en-US" i="1" dirty="0">
                <a:latin typeface="Times New Roman" panose="02020603050405020304" pitchFamily="18" charset="0"/>
                <a:cs typeface="Times New Roman" panose="02020603050405020304" pitchFamily="18" charset="0"/>
              </a:rPr>
              <a:t>places</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21</a:t>
            </a:r>
            <a:r>
              <a:rPr lang="en-US" dirty="0">
                <a:latin typeface="Times New Roman" panose="02020603050405020304" pitchFamily="18" charset="0"/>
                <a:cs typeface="Times New Roman" panose="02020603050405020304" pitchFamily="18" charset="0"/>
              </a:rPr>
              <a:t> Far above all principality, and power, and might, and dominion, and every name that is named, not only in this world, but also in that which is to come:”</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1506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7152D-A964-4491-9BB8-CCDA2879D80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2 Corinthians Lesson 49 13:1-4</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EB26EA1-E62D-4C38-BF5C-4CE79FD9CBF7}"/>
              </a:ext>
            </a:extLst>
          </p:cNvPr>
          <p:cNvSpPr>
            <a:spLocks noGrp="1"/>
          </p:cNvSpPr>
          <p:nvPr>
            <p:ph idx="1"/>
          </p:nvPr>
        </p:nvSpPr>
        <p:spPr>
          <a:xfrm>
            <a:off x="838200" y="1417320"/>
            <a:ext cx="10515600" cy="5075555"/>
          </a:xfrm>
        </p:spPr>
        <p:txBody>
          <a:bodyPr>
            <a:noAutofit/>
          </a:bodyPr>
          <a:lstStyle/>
          <a:p>
            <a:pPr marL="0" indent="0">
              <a:buNone/>
            </a:pPr>
            <a:r>
              <a:rPr lang="en-US" sz="3200" b="1" dirty="0">
                <a:latin typeface="Times New Roman" panose="02020603050405020304" pitchFamily="18" charset="0"/>
                <a:cs typeface="Times New Roman" panose="02020603050405020304" pitchFamily="18" charset="0"/>
              </a:rPr>
              <a:t>Weak</a:t>
            </a: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in him</a:t>
            </a:r>
            <a:r>
              <a:rPr lang="en-US" sz="3200"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2 Corinthians 12:10 “Therefore I take pleasure in infirmities, in reproaches, in necessities, in persecutions, in distresses for Christ's sake: for when I am </a:t>
            </a:r>
            <a:r>
              <a:rPr lang="en-US" b="1" dirty="0">
                <a:latin typeface="Times New Roman" panose="02020603050405020304" pitchFamily="18" charset="0"/>
                <a:cs typeface="Times New Roman" panose="02020603050405020304" pitchFamily="18" charset="0"/>
              </a:rPr>
              <a:t>weak</a:t>
            </a:r>
            <a:r>
              <a:rPr lang="en-US" dirty="0">
                <a:latin typeface="Times New Roman" panose="02020603050405020304" pitchFamily="18" charset="0"/>
                <a:cs typeface="Times New Roman" panose="02020603050405020304" pitchFamily="18" charset="0"/>
              </a:rPr>
              <a:t>, then am </a:t>
            </a:r>
            <a:r>
              <a:rPr lang="en-US" b="1" dirty="0">
                <a:latin typeface="Times New Roman" panose="02020603050405020304" pitchFamily="18" charset="0"/>
                <a:cs typeface="Times New Roman" panose="02020603050405020304" pitchFamily="18" charset="0"/>
              </a:rPr>
              <a:t>I strong</a:t>
            </a:r>
            <a:r>
              <a:rPr lang="en-US" dirty="0">
                <a:latin typeface="Times New Roman" panose="02020603050405020304" pitchFamily="18" charset="0"/>
                <a:cs typeface="Times New Roman" panose="02020603050405020304" pitchFamily="18" charset="0"/>
              </a:rPr>
              <a:t>.” </a:t>
            </a:r>
          </a:p>
          <a:p>
            <a:pPr marL="0" indent="0">
              <a:buNone/>
            </a:pPr>
            <a:r>
              <a:rPr lang="en-US" sz="3200" b="1" dirty="0">
                <a:latin typeface="Times New Roman" panose="02020603050405020304" pitchFamily="18" charset="0"/>
                <a:cs typeface="Times New Roman" panose="02020603050405020304" pitchFamily="18" charset="0"/>
              </a:rPr>
              <a:t>Live with him:</a:t>
            </a:r>
          </a:p>
          <a:p>
            <a:r>
              <a:rPr lang="en-US" sz="3200" dirty="0">
                <a:latin typeface="Times New Roman" panose="02020603050405020304" pitchFamily="18" charset="0"/>
                <a:cs typeface="Times New Roman" panose="02020603050405020304" pitchFamily="18" charset="0"/>
              </a:rPr>
              <a:t>Romans 6:8 “Now if we be dead with Christ, we believe that we shall also </a:t>
            </a:r>
            <a:r>
              <a:rPr lang="en-US" sz="3200" b="1" dirty="0">
                <a:latin typeface="Times New Roman" panose="02020603050405020304" pitchFamily="18" charset="0"/>
                <a:cs typeface="Times New Roman" panose="02020603050405020304" pitchFamily="18" charset="0"/>
              </a:rPr>
              <a:t>live with him</a:t>
            </a:r>
            <a:r>
              <a:rPr lang="en-US" sz="3200" dirty="0">
                <a:latin typeface="Times New Roman" panose="02020603050405020304" pitchFamily="18" charset="0"/>
                <a:cs typeface="Times New Roman" panose="02020603050405020304" pitchFamily="18" charset="0"/>
              </a:rPr>
              <a:t>:” </a:t>
            </a:r>
          </a:p>
          <a:p>
            <a:r>
              <a:rPr lang="en-US" sz="3200" dirty="0">
                <a:latin typeface="Times New Roman" panose="02020603050405020304" pitchFamily="18" charset="0"/>
                <a:cs typeface="Times New Roman" panose="02020603050405020304" pitchFamily="18" charset="0"/>
              </a:rPr>
              <a:t>2 Timothy 2:11 “</a:t>
            </a:r>
            <a:r>
              <a:rPr lang="en-US" sz="3200" i="1" dirty="0">
                <a:latin typeface="Times New Roman" panose="02020603050405020304" pitchFamily="18" charset="0"/>
                <a:cs typeface="Times New Roman" panose="02020603050405020304" pitchFamily="18" charset="0"/>
              </a:rPr>
              <a:t>It is</a:t>
            </a:r>
            <a:r>
              <a:rPr lang="en-US" sz="3200" dirty="0">
                <a:latin typeface="Times New Roman" panose="02020603050405020304" pitchFamily="18" charset="0"/>
                <a:cs typeface="Times New Roman" panose="02020603050405020304" pitchFamily="18" charset="0"/>
              </a:rPr>
              <a:t> a faithful saying: For if we be dead with </a:t>
            </a:r>
            <a:r>
              <a:rPr lang="en-US" sz="3200" i="1" dirty="0">
                <a:latin typeface="Times New Roman" panose="02020603050405020304" pitchFamily="18" charset="0"/>
                <a:cs typeface="Times New Roman" panose="02020603050405020304" pitchFamily="18" charset="0"/>
              </a:rPr>
              <a:t>him</a:t>
            </a:r>
            <a:r>
              <a:rPr lang="en-US" sz="3200" dirty="0">
                <a:latin typeface="Times New Roman" panose="02020603050405020304" pitchFamily="18" charset="0"/>
                <a:cs typeface="Times New Roman" panose="02020603050405020304" pitchFamily="18" charset="0"/>
              </a:rPr>
              <a:t>, we shall also </a:t>
            </a:r>
            <a:r>
              <a:rPr lang="en-US" sz="3200" b="1" dirty="0">
                <a:latin typeface="Times New Roman" panose="02020603050405020304" pitchFamily="18" charset="0"/>
                <a:cs typeface="Times New Roman" panose="02020603050405020304" pitchFamily="18" charset="0"/>
              </a:rPr>
              <a:t>live with </a:t>
            </a:r>
            <a:r>
              <a:rPr lang="en-US" sz="3200" b="1" i="1" dirty="0">
                <a:latin typeface="Times New Roman" panose="02020603050405020304" pitchFamily="18" charset="0"/>
                <a:cs typeface="Times New Roman" panose="02020603050405020304" pitchFamily="18" charset="0"/>
              </a:rPr>
              <a:t>him</a:t>
            </a:r>
            <a:r>
              <a:rPr lang="en-US" sz="3200" dirty="0">
                <a:latin typeface="Times New Roman" panose="02020603050405020304" pitchFamily="18" charset="0"/>
                <a:cs typeface="Times New Roman" panose="02020603050405020304" pitchFamily="18" charset="0"/>
              </a:rPr>
              <a:t>:”</a:t>
            </a: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8748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A blank open book with black background&#10;&#10;Description automatically generated">
            <a:extLst>
              <a:ext uri="{FF2B5EF4-FFF2-40B4-BE49-F238E27FC236}">
                <a16:creationId xmlns:a16="http://schemas.microsoft.com/office/drawing/2014/main" id="{FB5707F8-7A80-9942-BC51-27B85E101C21}"/>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7484" y="-183310"/>
            <a:ext cx="11482938" cy="7440760"/>
          </a:xfrm>
          <a:prstGeom prst="rect">
            <a:avLst/>
          </a:prstGeom>
        </p:spPr>
      </p:pic>
      <p:sp>
        <p:nvSpPr>
          <p:cNvPr id="13" name="TextBox 12">
            <a:extLst>
              <a:ext uri="{FF2B5EF4-FFF2-40B4-BE49-F238E27FC236}">
                <a16:creationId xmlns:a16="http://schemas.microsoft.com/office/drawing/2014/main" id="{5DCD3A1E-417C-B9D0-306B-3C83F952932C}"/>
              </a:ext>
            </a:extLst>
          </p:cNvPr>
          <p:cNvSpPr txBox="1"/>
          <p:nvPr/>
        </p:nvSpPr>
        <p:spPr>
          <a:xfrm>
            <a:off x="96254" y="6878488"/>
            <a:ext cx="11482938" cy="239220"/>
          </a:xfrm>
          <a:prstGeom prst="rect">
            <a:avLst/>
          </a:prstGeom>
          <a:noFill/>
        </p:spPr>
        <p:txBody>
          <a:bodyPr wrap="square" rtlCol="0">
            <a:spAutoFit/>
          </a:bodyPr>
          <a:lstStyle/>
          <a:p>
            <a:r>
              <a:rPr lang="en-US" sz="900">
                <a:hlinkClick r:id="rId4" tooltip="https://freepngimg.com/png/6137-open-book-png-image"/>
              </a:rPr>
              <a:t>This Photo</a:t>
            </a:r>
            <a:r>
              <a:rPr lang="en-US" sz="900"/>
              <a:t> by Unknown Author is licensed under </a:t>
            </a:r>
            <a:r>
              <a:rPr lang="en-US" sz="900">
                <a:hlinkClick r:id="rId5" tooltip="https://creativecommons.org/licenses/by-nc/3.0/"/>
              </a:rPr>
              <a:t>CC BY-NC</a:t>
            </a:r>
            <a:endParaRPr lang="en-US" sz="900"/>
          </a:p>
        </p:txBody>
      </p:sp>
      <p:sp>
        <p:nvSpPr>
          <p:cNvPr id="2" name="Title 1">
            <a:extLst>
              <a:ext uri="{FF2B5EF4-FFF2-40B4-BE49-F238E27FC236}">
                <a16:creationId xmlns:a16="http://schemas.microsoft.com/office/drawing/2014/main" id="{FCB7152D-A964-4491-9BB8-CCDA2879D801}"/>
              </a:ext>
            </a:extLst>
          </p:cNvPr>
          <p:cNvSpPr>
            <a:spLocks noGrp="1"/>
          </p:cNvSpPr>
          <p:nvPr>
            <p:ph type="title"/>
          </p:nvPr>
        </p:nvSpPr>
        <p:spPr>
          <a:xfrm>
            <a:off x="741947" y="383741"/>
            <a:ext cx="10515600" cy="1325563"/>
          </a:xfrm>
        </p:spPr>
        <p:txBody>
          <a:bodyPr>
            <a:normAutofit/>
          </a:bodyPr>
          <a:lstStyle/>
          <a:p>
            <a:pPr algn="ctr"/>
            <a:r>
              <a:rPr lang="en-US" dirty="0">
                <a:latin typeface="Times New Roman" panose="02020603050405020304" pitchFamily="18" charset="0"/>
                <a:cs typeface="Times New Roman" panose="02020603050405020304" pitchFamily="18" charset="0"/>
              </a:rPr>
              <a:t>2 Corinthians Lesson 49 13:1-4</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EB26EA1-E62D-4C38-BF5C-4CE79FD9CBF7}"/>
              </a:ext>
            </a:extLst>
          </p:cNvPr>
          <p:cNvSpPr>
            <a:spLocks noGrp="1"/>
          </p:cNvSpPr>
          <p:nvPr>
            <p:ph sz="half" idx="1"/>
          </p:nvPr>
        </p:nvSpPr>
        <p:spPr>
          <a:xfrm>
            <a:off x="1246471" y="1825625"/>
            <a:ext cx="4093946" cy="4351338"/>
          </a:xfrm>
        </p:spPr>
        <p:txBody>
          <a:bodyPr>
            <a:noAutofit/>
          </a:bodyPr>
          <a:lstStyle/>
          <a:p>
            <a:pPr marL="0" indent="0">
              <a:spcBef>
                <a:spcPts val="0"/>
              </a:spcBef>
              <a:buNone/>
            </a:pPr>
            <a:r>
              <a:rPr lang="en-US" sz="2600" b="1" dirty="0">
                <a:latin typeface="Times New Roman" panose="02020603050405020304" pitchFamily="18" charset="0"/>
                <a:cs typeface="Times New Roman" panose="02020603050405020304" pitchFamily="18" charset="0"/>
              </a:rPr>
              <a:t>1</a:t>
            </a:r>
            <a:r>
              <a:rPr lang="en-US" sz="2600" dirty="0">
                <a:latin typeface="Times New Roman" panose="02020603050405020304" pitchFamily="18" charset="0"/>
                <a:cs typeface="Times New Roman" panose="02020603050405020304" pitchFamily="18" charset="0"/>
              </a:rPr>
              <a:t> This </a:t>
            </a:r>
            <a:r>
              <a:rPr lang="en-US" sz="2600" i="1" dirty="0">
                <a:latin typeface="Times New Roman" panose="02020603050405020304" pitchFamily="18" charset="0"/>
                <a:cs typeface="Times New Roman" panose="02020603050405020304" pitchFamily="18" charset="0"/>
              </a:rPr>
              <a:t>is</a:t>
            </a:r>
            <a:r>
              <a:rPr lang="en-US" sz="2600" dirty="0">
                <a:latin typeface="Times New Roman" panose="02020603050405020304" pitchFamily="18" charset="0"/>
                <a:cs typeface="Times New Roman" panose="02020603050405020304" pitchFamily="18" charset="0"/>
              </a:rPr>
              <a:t> the third </a:t>
            </a:r>
            <a:r>
              <a:rPr lang="en-US" sz="2600" i="1" dirty="0">
                <a:latin typeface="Times New Roman" panose="02020603050405020304" pitchFamily="18" charset="0"/>
                <a:cs typeface="Times New Roman" panose="02020603050405020304" pitchFamily="18" charset="0"/>
              </a:rPr>
              <a:t>time</a:t>
            </a:r>
            <a:r>
              <a:rPr lang="en-US" sz="2600" dirty="0">
                <a:latin typeface="Times New Roman" panose="02020603050405020304" pitchFamily="18" charset="0"/>
                <a:cs typeface="Times New Roman" panose="02020603050405020304" pitchFamily="18" charset="0"/>
              </a:rPr>
              <a:t> I am coming to you. In the mouth of two or three witnesses shall every word be established. </a:t>
            </a:r>
          </a:p>
          <a:p>
            <a:pPr marL="0" indent="0">
              <a:spcBef>
                <a:spcPts val="0"/>
              </a:spcBef>
              <a:buNone/>
            </a:pPr>
            <a:r>
              <a:rPr lang="en-US" sz="2600" b="1" dirty="0">
                <a:latin typeface="Times New Roman" panose="02020603050405020304" pitchFamily="18" charset="0"/>
                <a:cs typeface="Times New Roman" panose="02020603050405020304" pitchFamily="18" charset="0"/>
              </a:rPr>
              <a:t>2</a:t>
            </a:r>
            <a:r>
              <a:rPr lang="en-US" sz="2600" dirty="0">
                <a:latin typeface="Times New Roman" panose="02020603050405020304" pitchFamily="18" charset="0"/>
                <a:cs typeface="Times New Roman" panose="02020603050405020304" pitchFamily="18" charset="0"/>
              </a:rPr>
              <a:t> I told you before, and foretell you, as if I were present, the second time; and being absent now I write to them which heretofore have sinned, and to all other, that, if I come again, I will not spare:</a:t>
            </a:r>
            <a:endParaRPr lang="en-GB" sz="2600" dirty="0">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83393176-6635-5133-53E0-4E8A2A5D46D5}"/>
              </a:ext>
            </a:extLst>
          </p:cNvPr>
          <p:cNvSpPr>
            <a:spLocks noGrp="1"/>
          </p:cNvSpPr>
          <p:nvPr>
            <p:ph sz="half" idx="2"/>
          </p:nvPr>
        </p:nvSpPr>
        <p:spPr>
          <a:xfrm>
            <a:off x="6283694" y="1827087"/>
            <a:ext cx="4059456" cy="4351338"/>
          </a:xfrm>
        </p:spPr>
        <p:txBody>
          <a:bodyPr>
            <a:noAutofit/>
          </a:bodyPr>
          <a:lstStyle/>
          <a:p>
            <a:pPr marL="0" indent="0">
              <a:spcBef>
                <a:spcPts val="0"/>
              </a:spcBef>
              <a:buNone/>
            </a:pPr>
            <a:r>
              <a:rPr lang="en-US" sz="2600" b="1" dirty="0">
                <a:latin typeface="Times New Roman" panose="02020603050405020304" pitchFamily="18" charset="0"/>
                <a:cs typeface="Times New Roman" panose="02020603050405020304" pitchFamily="18" charset="0"/>
              </a:rPr>
              <a:t>3</a:t>
            </a:r>
            <a:r>
              <a:rPr lang="en-US" sz="2600" dirty="0">
                <a:latin typeface="Times New Roman" panose="02020603050405020304" pitchFamily="18" charset="0"/>
                <a:cs typeface="Times New Roman" panose="02020603050405020304" pitchFamily="18" charset="0"/>
              </a:rPr>
              <a:t> Since ye seek a proof of Christ speaking in me, which to you-ward is not weak, but is mighty in you. </a:t>
            </a:r>
          </a:p>
          <a:p>
            <a:pPr marL="0" indent="0">
              <a:spcBef>
                <a:spcPts val="0"/>
              </a:spcBef>
              <a:buNone/>
            </a:pPr>
            <a:r>
              <a:rPr lang="en-US" sz="2600" b="1" dirty="0">
                <a:latin typeface="Times New Roman" panose="02020603050405020304" pitchFamily="18" charset="0"/>
                <a:cs typeface="Times New Roman" panose="02020603050405020304" pitchFamily="18" charset="0"/>
              </a:rPr>
              <a:t>4</a:t>
            </a:r>
            <a:r>
              <a:rPr lang="en-US" sz="2600" dirty="0">
                <a:latin typeface="Times New Roman" panose="02020603050405020304" pitchFamily="18" charset="0"/>
                <a:cs typeface="Times New Roman" panose="02020603050405020304" pitchFamily="18" charset="0"/>
              </a:rPr>
              <a:t> For though he was crucified through weakness, yet he </a:t>
            </a:r>
            <a:r>
              <a:rPr lang="en-US" sz="2600" dirty="0" err="1">
                <a:latin typeface="Times New Roman" panose="02020603050405020304" pitchFamily="18" charset="0"/>
                <a:cs typeface="Times New Roman" panose="02020603050405020304" pitchFamily="18" charset="0"/>
              </a:rPr>
              <a:t>liveth</a:t>
            </a:r>
            <a:r>
              <a:rPr lang="en-US" sz="2600" dirty="0">
                <a:latin typeface="Times New Roman" panose="02020603050405020304" pitchFamily="18" charset="0"/>
                <a:cs typeface="Times New Roman" panose="02020603050405020304" pitchFamily="18" charset="0"/>
              </a:rPr>
              <a:t> by the power of God. For we also are weak in him, but we shall live with him by the power of God toward you. </a:t>
            </a:r>
          </a:p>
        </p:txBody>
      </p:sp>
      <p:cxnSp>
        <p:nvCxnSpPr>
          <p:cNvPr id="6" name="Straight Connector 5">
            <a:extLst>
              <a:ext uri="{FF2B5EF4-FFF2-40B4-BE49-F238E27FC236}">
                <a16:creationId xmlns:a16="http://schemas.microsoft.com/office/drawing/2014/main" id="{E4F9A92A-9403-C9DD-9AA5-A5AE89116FBF}"/>
              </a:ext>
            </a:extLst>
          </p:cNvPr>
          <p:cNvCxnSpPr/>
          <p:nvPr/>
        </p:nvCxnSpPr>
        <p:spPr>
          <a:xfrm>
            <a:off x="5340417" y="1825625"/>
            <a:ext cx="0" cy="46672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A7F123EC-1749-AEDE-D105-1F80222EEE8C}"/>
              </a:ext>
            </a:extLst>
          </p:cNvPr>
          <p:cNvCxnSpPr/>
          <p:nvPr/>
        </p:nvCxnSpPr>
        <p:spPr>
          <a:xfrm>
            <a:off x="6272463" y="1825625"/>
            <a:ext cx="0" cy="46672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5533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7152D-A964-4491-9BB8-CCDA2879D80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2 Corinthians Lesson 49 13:1-4</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EB26EA1-E62D-4C38-BF5C-4CE79FD9CBF7}"/>
              </a:ext>
            </a:extLst>
          </p:cNvPr>
          <p:cNvSpPr>
            <a:spLocks noGrp="1"/>
          </p:cNvSpPr>
          <p:nvPr>
            <p:ph idx="1"/>
          </p:nvPr>
        </p:nvSpPr>
        <p:spPr>
          <a:xfrm>
            <a:off x="838200" y="1417320"/>
            <a:ext cx="10515600" cy="5075555"/>
          </a:xfrm>
        </p:spPr>
        <p:txBody>
          <a:bodyPr>
            <a:noAutofit/>
          </a:bodyPr>
          <a:lstStyle/>
          <a:p>
            <a:pPr marL="0" indent="0" algn="just">
              <a:buNone/>
            </a:pPr>
            <a:r>
              <a:rPr lang="en-US" sz="3200" b="1" dirty="0">
                <a:latin typeface="Times New Roman" panose="02020603050405020304" pitchFamily="18" charset="0"/>
                <a:cs typeface="Times New Roman" panose="02020603050405020304" pitchFamily="18" charset="0"/>
              </a:rPr>
              <a:t>1</a:t>
            </a:r>
            <a:r>
              <a:rPr lang="en-US" sz="3200" dirty="0">
                <a:latin typeface="Times New Roman" panose="02020603050405020304" pitchFamily="18" charset="0"/>
                <a:cs typeface="Times New Roman" panose="02020603050405020304" pitchFamily="18" charset="0"/>
              </a:rPr>
              <a:t> This </a:t>
            </a:r>
            <a:r>
              <a:rPr lang="en-US" sz="3200" i="1" dirty="0">
                <a:latin typeface="Times New Roman" panose="02020603050405020304" pitchFamily="18" charset="0"/>
                <a:cs typeface="Times New Roman" panose="02020603050405020304" pitchFamily="18" charset="0"/>
              </a:rPr>
              <a:t>is</a:t>
            </a:r>
            <a:r>
              <a:rPr lang="en-US" sz="3200" dirty="0">
                <a:latin typeface="Times New Roman" panose="02020603050405020304" pitchFamily="18" charset="0"/>
                <a:cs typeface="Times New Roman" panose="02020603050405020304" pitchFamily="18" charset="0"/>
              </a:rPr>
              <a:t> the </a:t>
            </a:r>
            <a:r>
              <a:rPr lang="en-US" sz="3200" b="1" dirty="0">
                <a:latin typeface="Times New Roman" panose="02020603050405020304" pitchFamily="18" charset="0"/>
                <a:cs typeface="Times New Roman" panose="02020603050405020304" pitchFamily="18" charset="0"/>
              </a:rPr>
              <a:t>third</a:t>
            </a:r>
            <a:r>
              <a:rPr lang="en-US" sz="3200" dirty="0">
                <a:latin typeface="Times New Roman" panose="02020603050405020304" pitchFamily="18" charset="0"/>
                <a:cs typeface="Times New Roman" panose="02020603050405020304" pitchFamily="18" charset="0"/>
              </a:rPr>
              <a:t> </a:t>
            </a:r>
            <a:r>
              <a:rPr lang="en-US" sz="3200" i="1" dirty="0">
                <a:latin typeface="Times New Roman" panose="02020603050405020304" pitchFamily="18" charset="0"/>
                <a:cs typeface="Times New Roman" panose="02020603050405020304" pitchFamily="18" charset="0"/>
              </a:rPr>
              <a:t>time</a:t>
            </a:r>
            <a:r>
              <a:rPr lang="en-US" sz="3200" dirty="0">
                <a:latin typeface="Times New Roman" panose="02020603050405020304" pitchFamily="18" charset="0"/>
                <a:cs typeface="Times New Roman" panose="02020603050405020304" pitchFamily="18" charset="0"/>
              </a:rPr>
              <a:t> I am coming to you. </a:t>
            </a:r>
          </a:p>
          <a:p>
            <a:pPr marL="0" indent="0" algn="just">
              <a:buNone/>
            </a:pPr>
            <a:r>
              <a:rPr lang="en-US" dirty="0">
                <a:latin typeface="Times New Roman" panose="02020603050405020304" pitchFamily="18" charset="0"/>
                <a:cs typeface="Times New Roman" panose="02020603050405020304" pitchFamily="18" charset="0"/>
              </a:rPr>
              <a:t>(2 Co 12:14, 13:2, 1:15) </a:t>
            </a:r>
            <a:endParaRPr lang="en-US" sz="3200" dirty="0">
              <a:latin typeface="Times New Roman" panose="02020603050405020304" pitchFamily="18" charset="0"/>
              <a:cs typeface="Times New Roman" panose="02020603050405020304" pitchFamily="18" charset="0"/>
            </a:endParaRPr>
          </a:p>
          <a:p>
            <a:pPr marL="0" indent="0" algn="just">
              <a:buNone/>
            </a:pPr>
            <a:r>
              <a:rPr lang="en-US" sz="3200" dirty="0">
                <a:latin typeface="Times New Roman" panose="02020603050405020304" pitchFamily="18" charset="0"/>
                <a:cs typeface="Times New Roman" panose="02020603050405020304" pitchFamily="18" charset="0"/>
              </a:rPr>
              <a:t>In the mouth of </a:t>
            </a:r>
            <a:r>
              <a:rPr lang="en-US" sz="3200" b="1" dirty="0">
                <a:latin typeface="Times New Roman" panose="02020603050405020304" pitchFamily="18" charset="0"/>
                <a:cs typeface="Times New Roman" panose="02020603050405020304" pitchFamily="18" charset="0"/>
              </a:rPr>
              <a:t>two</a:t>
            </a:r>
            <a:r>
              <a:rPr lang="en-US" sz="3200" dirty="0">
                <a:latin typeface="Times New Roman" panose="02020603050405020304" pitchFamily="18" charset="0"/>
                <a:cs typeface="Times New Roman" panose="02020603050405020304" pitchFamily="18" charset="0"/>
              </a:rPr>
              <a:t> or </a:t>
            </a:r>
            <a:r>
              <a:rPr lang="en-US" sz="3200" b="1" dirty="0">
                <a:latin typeface="Times New Roman" panose="02020603050405020304" pitchFamily="18" charset="0"/>
                <a:cs typeface="Times New Roman" panose="02020603050405020304" pitchFamily="18" charset="0"/>
              </a:rPr>
              <a:t>three witnesses </a:t>
            </a:r>
            <a:r>
              <a:rPr lang="en-US" sz="3200" dirty="0">
                <a:latin typeface="Times New Roman" panose="02020603050405020304" pitchFamily="18" charset="0"/>
                <a:cs typeface="Times New Roman" panose="02020603050405020304" pitchFamily="18" charset="0"/>
              </a:rPr>
              <a:t>shall every word be established. </a:t>
            </a:r>
          </a:p>
          <a:p>
            <a:pPr marL="0" indent="0" algn="just">
              <a:buNone/>
            </a:pPr>
            <a:r>
              <a:rPr lang="en-US" dirty="0">
                <a:latin typeface="Times New Roman" panose="02020603050405020304" pitchFamily="18" charset="0"/>
                <a:cs typeface="Times New Roman" panose="02020603050405020304" pitchFamily="18" charset="0"/>
              </a:rPr>
              <a:t>(De 19:15, Matt 18:16, Jn 8:17,1 Ti 5:19, Heb 10:28)</a:t>
            </a:r>
            <a:endParaRPr lang="en-US" sz="3200" dirty="0">
              <a:latin typeface="Times New Roman" panose="02020603050405020304" pitchFamily="18" charset="0"/>
              <a:cs typeface="Times New Roman" panose="02020603050405020304" pitchFamily="18" charset="0"/>
            </a:endParaRPr>
          </a:p>
          <a:p>
            <a:pPr marL="0" indent="0" algn="just">
              <a:buNone/>
            </a:pP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8143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7152D-A964-4491-9BB8-CCDA2879D80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2 Corinthians Lesson 49 13:1-4</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EB26EA1-E62D-4C38-BF5C-4CE79FD9CBF7}"/>
              </a:ext>
            </a:extLst>
          </p:cNvPr>
          <p:cNvSpPr>
            <a:spLocks noGrp="1"/>
          </p:cNvSpPr>
          <p:nvPr>
            <p:ph idx="1"/>
          </p:nvPr>
        </p:nvSpPr>
        <p:spPr>
          <a:xfrm>
            <a:off x="838200" y="1417320"/>
            <a:ext cx="10515600" cy="5075555"/>
          </a:xfrm>
        </p:spPr>
        <p:txBody>
          <a:bodyPr>
            <a:noAutofit/>
          </a:bodyPr>
          <a:lstStyle/>
          <a:p>
            <a:pPr marL="0" indent="0">
              <a:buNone/>
            </a:pPr>
            <a:r>
              <a:rPr lang="en-GB" b="1" dirty="0">
                <a:latin typeface="Times New Roman" panose="02020603050405020304" pitchFamily="18" charset="0"/>
                <a:cs typeface="Times New Roman" panose="02020603050405020304" pitchFamily="18" charset="0"/>
              </a:rPr>
              <a:t>Third Time: </a:t>
            </a:r>
          </a:p>
          <a:p>
            <a:r>
              <a:rPr lang="en-US" dirty="0">
                <a:latin typeface="Times New Roman" panose="02020603050405020304" pitchFamily="18" charset="0"/>
                <a:cs typeface="Times New Roman" panose="02020603050405020304" pitchFamily="18" charset="0"/>
              </a:rPr>
              <a:t>2 Corinthians 12:14 “Behold, </a:t>
            </a:r>
            <a:r>
              <a:rPr lang="en-US" b="1" dirty="0">
                <a:latin typeface="Times New Roman" panose="02020603050405020304" pitchFamily="18" charset="0"/>
                <a:cs typeface="Times New Roman" panose="02020603050405020304" pitchFamily="18" charset="0"/>
              </a:rPr>
              <a:t>the third time </a:t>
            </a:r>
            <a:r>
              <a:rPr lang="en-US" dirty="0">
                <a:latin typeface="Times New Roman" panose="02020603050405020304" pitchFamily="18" charset="0"/>
                <a:cs typeface="Times New Roman" panose="02020603050405020304" pitchFamily="18" charset="0"/>
              </a:rPr>
              <a:t>I am ready to come to you; and I will not be burdensome to you: for I seek not yours, but you: for the children ought not to lay up for the parents, but the parents for the children.”</a:t>
            </a:r>
          </a:p>
          <a:p>
            <a:r>
              <a:rPr lang="en-US" dirty="0">
                <a:latin typeface="Times New Roman" panose="02020603050405020304" pitchFamily="18" charset="0"/>
                <a:cs typeface="Times New Roman" panose="02020603050405020304" pitchFamily="18" charset="0"/>
              </a:rPr>
              <a:t>2 Corinthians 1:15 “And in this confidence I was minded to come unto you before, that ye might have a second benefit;” </a:t>
            </a:r>
            <a:endParaRPr lang="en-GB" dirty="0">
              <a:latin typeface="Times New Roman" panose="02020603050405020304" pitchFamily="18" charset="0"/>
              <a:cs typeface="Times New Roman" panose="02020603050405020304" pitchFamily="18" charset="0"/>
            </a:endParaRPr>
          </a:p>
          <a:p>
            <a:pPr marL="0" indent="0">
              <a:buNone/>
            </a:pPr>
            <a:r>
              <a:rPr lang="en-GB" b="1" dirty="0">
                <a:latin typeface="Times New Roman" panose="02020603050405020304" pitchFamily="18" charset="0"/>
                <a:cs typeface="Times New Roman" panose="02020603050405020304" pitchFamily="18" charset="0"/>
              </a:rPr>
              <a:t>Two or Three Witnesses: </a:t>
            </a:r>
          </a:p>
          <a:p>
            <a:r>
              <a:rPr lang="en-US" dirty="0">
                <a:latin typeface="Times New Roman" panose="02020603050405020304" pitchFamily="18" charset="0"/>
                <a:cs typeface="Times New Roman" panose="02020603050405020304" pitchFamily="18" charset="0"/>
              </a:rPr>
              <a:t>Deuteronomy 19:15 “One witness shall not rise up against a man for any iniquity, or for any sin, in any sin that he </a:t>
            </a:r>
            <a:r>
              <a:rPr lang="en-US" dirty="0" err="1">
                <a:latin typeface="Times New Roman" panose="02020603050405020304" pitchFamily="18" charset="0"/>
                <a:cs typeface="Times New Roman" panose="02020603050405020304" pitchFamily="18" charset="0"/>
              </a:rPr>
              <a:t>sinneth</a:t>
            </a:r>
            <a:r>
              <a:rPr lang="en-US" dirty="0">
                <a:latin typeface="Times New Roman" panose="02020603050405020304" pitchFamily="18" charset="0"/>
                <a:cs typeface="Times New Roman" panose="02020603050405020304" pitchFamily="18" charset="0"/>
              </a:rPr>
              <a:t>: at the mouth of two witnesses, or at the mouth of three witnesses, shall the matter be established.”</a:t>
            </a:r>
          </a:p>
          <a:p>
            <a:pPr marL="0" indent="0">
              <a:buNone/>
            </a:pPr>
            <a:r>
              <a:rPr lang="en-US" dirty="0">
                <a:latin typeface="Times New Roman" panose="02020603050405020304" pitchFamily="18" charset="0"/>
                <a:cs typeface="Times New Roman" panose="02020603050405020304" pitchFamily="18" charset="0"/>
              </a:rPr>
              <a:t> </a:t>
            </a: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2196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7152D-A964-4491-9BB8-CCDA2879D80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2 Corinthians Lesson 49 13:1-4</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EB26EA1-E62D-4C38-BF5C-4CE79FD9CBF7}"/>
              </a:ext>
            </a:extLst>
          </p:cNvPr>
          <p:cNvSpPr>
            <a:spLocks noGrp="1"/>
          </p:cNvSpPr>
          <p:nvPr>
            <p:ph idx="1"/>
          </p:nvPr>
        </p:nvSpPr>
        <p:spPr>
          <a:xfrm>
            <a:off x="838200" y="1417320"/>
            <a:ext cx="10515600" cy="5075555"/>
          </a:xfrm>
        </p:spPr>
        <p:txBody>
          <a:bodyPr>
            <a:noAutofit/>
          </a:bodyPr>
          <a:lstStyle/>
          <a:p>
            <a:pPr marL="0" indent="0">
              <a:buNone/>
            </a:pPr>
            <a:r>
              <a:rPr lang="en-GB" b="1" dirty="0">
                <a:latin typeface="Times New Roman" panose="02020603050405020304" pitchFamily="18" charset="0"/>
                <a:cs typeface="Times New Roman" panose="02020603050405020304" pitchFamily="18" charset="0"/>
              </a:rPr>
              <a:t>Two or Three Witnesses</a:t>
            </a:r>
            <a:r>
              <a:rPr lang="en-GB" b="1" dirty="0">
                <a:latin typeface="Times New Roman" panose="02020603050405020304" pitchFamily="18" charset="0"/>
                <a:cs typeface="Times New Roman" panose="02020603050405020304" pitchFamily="18" charset="0"/>
                <a:sym typeface="Wingdings" panose="05000000000000000000" pitchFamily="2" charset="2"/>
              </a:rPr>
              <a:t>: </a:t>
            </a:r>
            <a:r>
              <a:rPr lang="en-GB" dirty="0">
                <a:latin typeface="Times New Roman" panose="02020603050405020304" pitchFamily="18" charset="0"/>
                <a:cs typeface="Times New Roman" panose="02020603050405020304" pitchFamily="18" charset="0"/>
                <a:sym typeface="Wingdings" panose="05000000000000000000" pitchFamily="2" charset="2"/>
              </a:rPr>
              <a:t>(Cont’d)</a:t>
            </a:r>
            <a:r>
              <a:rPr lang="en-GB"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John 8:17 “It is also written in your law, that the testimony of two men is true.”  </a:t>
            </a:r>
          </a:p>
          <a:p>
            <a:r>
              <a:rPr lang="en-US" dirty="0">
                <a:latin typeface="Times New Roman" panose="02020603050405020304" pitchFamily="18" charset="0"/>
                <a:cs typeface="Times New Roman" panose="02020603050405020304" pitchFamily="18" charset="0"/>
              </a:rPr>
              <a:t>1 Timothy 5:19 “Against an elder receive not an accusation, but before two or three witnesses.”</a:t>
            </a:r>
          </a:p>
          <a:p>
            <a:r>
              <a:rPr lang="en-US" dirty="0">
                <a:latin typeface="Times New Roman" panose="02020603050405020304" pitchFamily="18" charset="0"/>
                <a:cs typeface="Times New Roman" panose="02020603050405020304" pitchFamily="18" charset="0"/>
              </a:rPr>
              <a:t> Hebrews 10:28 “He that despised Moses' law died without mercy under two or three witnesses:”</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6518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7152D-A964-4491-9BB8-CCDA2879D80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2 Corinthians Lesson 49 13:1-4</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EB26EA1-E62D-4C38-BF5C-4CE79FD9CBF7}"/>
              </a:ext>
            </a:extLst>
          </p:cNvPr>
          <p:cNvSpPr>
            <a:spLocks noGrp="1"/>
          </p:cNvSpPr>
          <p:nvPr>
            <p:ph idx="1"/>
          </p:nvPr>
        </p:nvSpPr>
        <p:spPr>
          <a:xfrm>
            <a:off x="838200" y="1417320"/>
            <a:ext cx="10515600" cy="5075555"/>
          </a:xfrm>
        </p:spPr>
        <p:txBody>
          <a:bodyPr>
            <a:noAutofit/>
          </a:bodyPr>
          <a:lstStyle/>
          <a:p>
            <a:pPr marL="0" indent="0">
              <a:buNone/>
            </a:pPr>
            <a:r>
              <a:rPr lang="en-US" sz="3200" b="1"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I told you </a:t>
            </a:r>
            <a:r>
              <a:rPr lang="en-US" sz="3200" b="1" dirty="0">
                <a:latin typeface="Times New Roman" panose="02020603050405020304" pitchFamily="18" charset="0"/>
                <a:cs typeface="Times New Roman" panose="02020603050405020304" pitchFamily="18" charset="0"/>
              </a:rPr>
              <a:t>before</a:t>
            </a:r>
            <a:r>
              <a:rPr lang="en-US" sz="32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(1 Co 4:21, 5:1-5, 2 Co 10:2,13:10)</a:t>
            </a:r>
          </a:p>
          <a:p>
            <a:pPr marL="0" indent="0">
              <a:buNone/>
            </a:pPr>
            <a:r>
              <a:rPr lang="en-US" sz="3200" dirty="0">
                <a:latin typeface="Times New Roman" panose="02020603050405020304" pitchFamily="18" charset="0"/>
                <a:cs typeface="Times New Roman" panose="02020603050405020304" pitchFamily="18" charset="0"/>
              </a:rPr>
              <a:t>and </a:t>
            </a:r>
            <a:r>
              <a:rPr lang="en-US" sz="3200" b="1" dirty="0">
                <a:latin typeface="Times New Roman" panose="02020603050405020304" pitchFamily="18" charset="0"/>
                <a:cs typeface="Times New Roman" panose="02020603050405020304" pitchFamily="18" charset="0"/>
              </a:rPr>
              <a:t>foretell you</a:t>
            </a:r>
            <a:r>
              <a:rPr lang="en-US" sz="3200" dirty="0">
                <a:latin typeface="Times New Roman" panose="02020603050405020304" pitchFamily="18" charset="0"/>
                <a:cs typeface="Times New Roman" panose="02020603050405020304" pitchFamily="18" charset="0"/>
              </a:rPr>
              <a:t>, as if I were present, </a:t>
            </a:r>
            <a:r>
              <a:rPr lang="en-US" sz="3200" b="1" dirty="0">
                <a:latin typeface="Times New Roman" panose="02020603050405020304" pitchFamily="18" charset="0"/>
                <a:cs typeface="Times New Roman" panose="02020603050405020304" pitchFamily="18" charset="0"/>
              </a:rPr>
              <a:t>the second time</a:t>
            </a:r>
            <a:r>
              <a:rPr lang="en-US" sz="3200" dirty="0">
                <a:latin typeface="Times New Roman" panose="02020603050405020304" pitchFamily="18" charset="0"/>
                <a:cs typeface="Times New Roman" panose="02020603050405020304" pitchFamily="18" charset="0"/>
              </a:rPr>
              <a:t>; </a:t>
            </a:r>
          </a:p>
          <a:p>
            <a:pPr marL="0" indent="0">
              <a:buNone/>
            </a:pPr>
            <a:r>
              <a:rPr lang="en-US" sz="3200" dirty="0">
                <a:latin typeface="Times New Roman" panose="02020603050405020304" pitchFamily="18" charset="0"/>
                <a:cs typeface="Times New Roman" panose="02020603050405020304" pitchFamily="18" charset="0"/>
              </a:rPr>
              <a:t>and </a:t>
            </a:r>
            <a:r>
              <a:rPr lang="en-US" sz="3200" b="1" dirty="0">
                <a:latin typeface="Times New Roman" panose="02020603050405020304" pitchFamily="18" charset="0"/>
                <a:cs typeface="Times New Roman" panose="02020603050405020304" pitchFamily="18" charset="0"/>
              </a:rPr>
              <a:t>being absent </a:t>
            </a:r>
            <a:r>
              <a:rPr lang="en-US" sz="3200" dirty="0">
                <a:latin typeface="Times New Roman" panose="02020603050405020304" pitchFamily="18" charset="0"/>
                <a:cs typeface="Times New Roman" panose="02020603050405020304" pitchFamily="18" charset="0"/>
              </a:rPr>
              <a:t>now I write to them (2 Co 10:9-11)</a:t>
            </a:r>
          </a:p>
          <a:p>
            <a:pPr marL="0" indent="0">
              <a:buNone/>
            </a:pPr>
            <a:r>
              <a:rPr lang="en-US" sz="3200" dirty="0">
                <a:latin typeface="Times New Roman" panose="02020603050405020304" pitchFamily="18" charset="0"/>
                <a:cs typeface="Times New Roman" panose="02020603050405020304" pitchFamily="18" charset="0"/>
              </a:rPr>
              <a:t>which heretofore </a:t>
            </a:r>
            <a:r>
              <a:rPr lang="en-US" sz="3200" b="1" dirty="0">
                <a:latin typeface="Times New Roman" panose="02020603050405020304" pitchFamily="18" charset="0"/>
                <a:cs typeface="Times New Roman" panose="02020603050405020304" pitchFamily="18" charset="0"/>
              </a:rPr>
              <a:t>have sinned</a:t>
            </a:r>
            <a:r>
              <a:rPr lang="en-US" sz="32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(2 Co 12:21)</a:t>
            </a:r>
          </a:p>
          <a:p>
            <a:pPr marL="0" indent="0">
              <a:buNone/>
            </a:pPr>
            <a:r>
              <a:rPr lang="en-US" sz="3200" dirty="0">
                <a:latin typeface="Times New Roman" panose="02020603050405020304" pitchFamily="18" charset="0"/>
                <a:cs typeface="Times New Roman" panose="02020603050405020304" pitchFamily="18" charset="0"/>
              </a:rPr>
              <a:t>and to all other, that, if I </a:t>
            </a:r>
            <a:r>
              <a:rPr lang="en-US" sz="3200" b="1" dirty="0">
                <a:latin typeface="Times New Roman" panose="02020603050405020304" pitchFamily="18" charset="0"/>
                <a:cs typeface="Times New Roman" panose="02020603050405020304" pitchFamily="18" charset="0"/>
              </a:rPr>
              <a:t>come again</a:t>
            </a:r>
            <a:r>
              <a:rPr lang="en-US" sz="3200" dirty="0">
                <a:latin typeface="Times New Roman" panose="02020603050405020304" pitchFamily="18" charset="0"/>
                <a:cs typeface="Times New Roman" panose="02020603050405020304" pitchFamily="18" charset="0"/>
              </a:rPr>
              <a:t>, </a:t>
            </a:r>
          </a:p>
          <a:p>
            <a:pPr marL="0" indent="0">
              <a:buNone/>
            </a:pPr>
            <a:r>
              <a:rPr lang="en-US" sz="3200" dirty="0">
                <a:latin typeface="Times New Roman" panose="02020603050405020304" pitchFamily="18" charset="0"/>
                <a:cs typeface="Times New Roman" panose="02020603050405020304" pitchFamily="18" charset="0"/>
              </a:rPr>
              <a:t>I will </a:t>
            </a:r>
            <a:r>
              <a:rPr lang="en-US" sz="3200" b="1" dirty="0">
                <a:latin typeface="Times New Roman" panose="02020603050405020304" pitchFamily="18" charset="0"/>
                <a:cs typeface="Times New Roman" panose="02020603050405020304" pitchFamily="18" charset="0"/>
              </a:rPr>
              <a:t>not spare</a:t>
            </a:r>
            <a:r>
              <a:rPr lang="en-US" sz="32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(2 Co 1:23, Is 58:1, Je 13:14</a:t>
            </a:r>
            <a:r>
              <a:rPr lang="en-US" sz="3200" dirty="0">
                <a:latin typeface="Times New Roman" panose="02020603050405020304" pitchFamily="18" charset="0"/>
                <a:cs typeface="Times New Roman" panose="02020603050405020304" pitchFamily="18" charset="0"/>
              </a:rPr>
              <a:t>)</a:t>
            </a:r>
            <a:endParaRPr lang="en-GB" sz="3200" dirty="0">
              <a:latin typeface="Times New Roman" panose="02020603050405020304" pitchFamily="18" charset="0"/>
              <a:cs typeface="Times New Roman" panose="02020603050405020304" pitchFamily="18" charset="0"/>
            </a:endParaRPr>
          </a:p>
          <a:p>
            <a:pPr marL="0" indent="0" algn="just">
              <a:buNone/>
            </a:pP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0735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7152D-A964-4491-9BB8-CCDA2879D80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2 Corinthians Lesson 49 13:1-4</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EB26EA1-E62D-4C38-BF5C-4CE79FD9CBF7}"/>
              </a:ext>
            </a:extLst>
          </p:cNvPr>
          <p:cNvSpPr>
            <a:spLocks noGrp="1"/>
          </p:cNvSpPr>
          <p:nvPr>
            <p:ph idx="1"/>
          </p:nvPr>
        </p:nvSpPr>
        <p:spPr>
          <a:xfrm>
            <a:off x="838200" y="1417320"/>
            <a:ext cx="10515600" cy="5075555"/>
          </a:xfrm>
        </p:spPr>
        <p:txBody>
          <a:bodyPr>
            <a:noAutofit/>
          </a:bodyPr>
          <a:lstStyle/>
          <a:p>
            <a:pPr marL="0" indent="0">
              <a:buNone/>
            </a:pPr>
            <a:r>
              <a:rPr lang="en-US" sz="3200" b="1" dirty="0">
                <a:latin typeface="Times New Roman" panose="02020603050405020304" pitchFamily="18" charset="0"/>
                <a:cs typeface="Times New Roman" panose="02020603050405020304" pitchFamily="18" charset="0"/>
              </a:rPr>
              <a:t>Before:</a:t>
            </a:r>
          </a:p>
          <a:p>
            <a:r>
              <a:rPr lang="en-US" sz="3200" dirty="0">
                <a:latin typeface="Times New Roman" panose="02020603050405020304" pitchFamily="18" charset="0"/>
                <a:cs typeface="Times New Roman" panose="02020603050405020304" pitchFamily="18" charset="0"/>
              </a:rPr>
              <a:t>1 Corinthians 4:21 “What will ye? shall I come unto you with a rod, or in love, and </a:t>
            </a:r>
            <a:r>
              <a:rPr lang="en-US" sz="3200" i="1" dirty="0">
                <a:latin typeface="Times New Roman" panose="02020603050405020304" pitchFamily="18" charset="0"/>
                <a:cs typeface="Times New Roman" panose="02020603050405020304" pitchFamily="18" charset="0"/>
              </a:rPr>
              <a:t>in</a:t>
            </a:r>
            <a:r>
              <a:rPr lang="en-US" sz="3200" dirty="0">
                <a:latin typeface="Times New Roman" panose="02020603050405020304" pitchFamily="18" charset="0"/>
                <a:cs typeface="Times New Roman" panose="02020603050405020304" pitchFamily="18" charset="0"/>
              </a:rPr>
              <a:t> the spirit of meekness?”</a:t>
            </a:r>
          </a:p>
          <a:p>
            <a:r>
              <a:rPr lang="en-US" sz="3200" dirty="0">
                <a:latin typeface="Times New Roman" panose="02020603050405020304" pitchFamily="18" charset="0"/>
                <a:cs typeface="Times New Roman" panose="02020603050405020304" pitchFamily="18" charset="0"/>
              </a:rPr>
              <a:t> 2 Corinthians 13:10 “Therefore I write these things being absent, lest being present I should use sharpness, according to the power which the Lord hath given me to edification, and not to destruction.”</a:t>
            </a:r>
          </a:p>
          <a:p>
            <a:r>
              <a:rPr lang="en-US" sz="3200" dirty="0">
                <a:latin typeface="Times New Roman" panose="02020603050405020304" pitchFamily="18" charset="0"/>
                <a:cs typeface="Times New Roman" panose="02020603050405020304" pitchFamily="18" charset="0"/>
              </a:rPr>
              <a:t> 2 Corinthians 10:2 “But I beseech </a:t>
            </a:r>
            <a:r>
              <a:rPr lang="en-US" sz="3200" i="1" dirty="0">
                <a:latin typeface="Times New Roman" panose="02020603050405020304" pitchFamily="18" charset="0"/>
                <a:cs typeface="Times New Roman" panose="02020603050405020304" pitchFamily="18" charset="0"/>
              </a:rPr>
              <a:t>you</a:t>
            </a:r>
            <a:r>
              <a:rPr lang="en-US" sz="3200" dirty="0">
                <a:latin typeface="Times New Roman" panose="02020603050405020304" pitchFamily="18" charset="0"/>
                <a:cs typeface="Times New Roman" panose="02020603050405020304" pitchFamily="18" charset="0"/>
              </a:rPr>
              <a:t>, that I may not be bold when I am present with that confidence, wherewith I think to be bold against some, which think of us as if we walked according to the flesh.”</a:t>
            </a:r>
            <a:endParaRPr lang="en-GB" sz="3200" dirty="0">
              <a:latin typeface="Times New Roman" panose="02020603050405020304" pitchFamily="18" charset="0"/>
              <a:cs typeface="Times New Roman" panose="02020603050405020304" pitchFamily="18" charset="0"/>
            </a:endParaRPr>
          </a:p>
          <a:p>
            <a:pPr marL="0" indent="0" algn="just">
              <a:buNone/>
            </a:pP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4611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7152D-A964-4491-9BB8-CCDA2879D80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2 Corinthians Lesson 49 13:1-4</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EB26EA1-E62D-4C38-BF5C-4CE79FD9CBF7}"/>
              </a:ext>
            </a:extLst>
          </p:cNvPr>
          <p:cNvSpPr>
            <a:spLocks noGrp="1"/>
          </p:cNvSpPr>
          <p:nvPr>
            <p:ph idx="1"/>
          </p:nvPr>
        </p:nvSpPr>
        <p:spPr>
          <a:xfrm>
            <a:off x="838200" y="1417320"/>
            <a:ext cx="10515600" cy="5075555"/>
          </a:xfrm>
        </p:spPr>
        <p:txBody>
          <a:bodyPr>
            <a:noAutofit/>
          </a:bodyPr>
          <a:lstStyle/>
          <a:p>
            <a:pPr marL="0" indent="0">
              <a:buNone/>
            </a:pPr>
            <a:r>
              <a:rPr lang="en-US" sz="3200" b="1" dirty="0">
                <a:latin typeface="Times New Roman" panose="02020603050405020304" pitchFamily="18" charset="0"/>
                <a:cs typeface="Times New Roman" panose="02020603050405020304" pitchFamily="18" charset="0"/>
              </a:rPr>
              <a:t>Being absent:</a:t>
            </a:r>
          </a:p>
          <a:p>
            <a:r>
              <a:rPr lang="en-US" sz="3200" dirty="0">
                <a:latin typeface="Times New Roman" panose="02020603050405020304" pitchFamily="18" charset="0"/>
                <a:cs typeface="Times New Roman" panose="02020603050405020304" pitchFamily="18" charset="0"/>
              </a:rPr>
              <a:t>1 Corinthians 4:18 “Now some are puffed up, as </a:t>
            </a:r>
            <a:r>
              <a:rPr lang="en-US" sz="3200" b="1" dirty="0">
                <a:latin typeface="Times New Roman" panose="02020603050405020304" pitchFamily="18" charset="0"/>
                <a:cs typeface="Times New Roman" panose="02020603050405020304" pitchFamily="18" charset="0"/>
              </a:rPr>
              <a:t>though I would not come </a:t>
            </a:r>
            <a:r>
              <a:rPr lang="en-US" sz="3200" dirty="0">
                <a:latin typeface="Times New Roman" panose="02020603050405020304" pitchFamily="18" charset="0"/>
                <a:cs typeface="Times New Roman" panose="02020603050405020304" pitchFamily="18" charset="0"/>
              </a:rPr>
              <a:t>to you.” </a:t>
            </a:r>
          </a:p>
          <a:p>
            <a:r>
              <a:rPr lang="en-US" sz="3200" dirty="0">
                <a:latin typeface="Times New Roman" panose="02020603050405020304" pitchFamily="18" charset="0"/>
                <a:cs typeface="Times New Roman" panose="02020603050405020304" pitchFamily="18" charset="0"/>
              </a:rPr>
              <a:t>2 Corinthians 10:9 “That I may not seem as if I would terrify you by letters. 10 For </a:t>
            </a:r>
            <a:r>
              <a:rPr lang="en-US" sz="3200" i="1" dirty="0">
                <a:latin typeface="Times New Roman" panose="02020603050405020304" pitchFamily="18" charset="0"/>
                <a:cs typeface="Times New Roman" panose="02020603050405020304" pitchFamily="18" charset="0"/>
              </a:rPr>
              <a:t>his</a:t>
            </a:r>
            <a:r>
              <a:rPr lang="en-US" sz="3200" dirty="0">
                <a:latin typeface="Times New Roman" panose="02020603050405020304" pitchFamily="18" charset="0"/>
                <a:cs typeface="Times New Roman" panose="02020603050405020304" pitchFamily="18" charset="0"/>
              </a:rPr>
              <a:t> letters, say they, </a:t>
            </a:r>
            <a:r>
              <a:rPr lang="en-US" sz="3200" i="1" dirty="0">
                <a:latin typeface="Times New Roman" panose="02020603050405020304" pitchFamily="18" charset="0"/>
                <a:cs typeface="Times New Roman" panose="02020603050405020304" pitchFamily="18" charset="0"/>
              </a:rPr>
              <a:t>are</a:t>
            </a:r>
            <a:r>
              <a:rPr lang="en-US" sz="3200" dirty="0">
                <a:latin typeface="Times New Roman" panose="02020603050405020304" pitchFamily="18" charset="0"/>
                <a:cs typeface="Times New Roman" panose="02020603050405020304" pitchFamily="18" charset="0"/>
              </a:rPr>
              <a:t> weighty and powerful; but </a:t>
            </a:r>
            <a:r>
              <a:rPr lang="en-US" sz="3200" i="1" dirty="0">
                <a:latin typeface="Times New Roman" panose="02020603050405020304" pitchFamily="18" charset="0"/>
                <a:cs typeface="Times New Roman" panose="02020603050405020304" pitchFamily="18" charset="0"/>
              </a:rPr>
              <a:t>his</a:t>
            </a:r>
            <a:r>
              <a:rPr lang="en-US" sz="3200" dirty="0">
                <a:latin typeface="Times New Roman" panose="02020603050405020304" pitchFamily="18" charset="0"/>
                <a:cs typeface="Times New Roman" panose="02020603050405020304" pitchFamily="18" charset="0"/>
              </a:rPr>
              <a:t> bodily presence </a:t>
            </a:r>
            <a:r>
              <a:rPr lang="en-US" sz="3200" i="1" dirty="0">
                <a:latin typeface="Times New Roman" panose="02020603050405020304" pitchFamily="18" charset="0"/>
                <a:cs typeface="Times New Roman" panose="02020603050405020304" pitchFamily="18" charset="0"/>
              </a:rPr>
              <a:t>is</a:t>
            </a:r>
            <a:r>
              <a:rPr lang="en-US" sz="3200" dirty="0">
                <a:latin typeface="Times New Roman" panose="02020603050405020304" pitchFamily="18" charset="0"/>
                <a:cs typeface="Times New Roman" panose="02020603050405020304" pitchFamily="18" charset="0"/>
              </a:rPr>
              <a:t> weak, and </a:t>
            </a:r>
            <a:r>
              <a:rPr lang="en-US" sz="3200" i="1" dirty="0">
                <a:latin typeface="Times New Roman" panose="02020603050405020304" pitchFamily="18" charset="0"/>
                <a:cs typeface="Times New Roman" panose="02020603050405020304" pitchFamily="18" charset="0"/>
              </a:rPr>
              <a:t>his</a:t>
            </a:r>
            <a:r>
              <a:rPr lang="en-US" sz="3200" dirty="0">
                <a:latin typeface="Times New Roman" panose="02020603050405020304" pitchFamily="18" charset="0"/>
                <a:cs typeface="Times New Roman" panose="02020603050405020304" pitchFamily="18" charset="0"/>
              </a:rPr>
              <a:t> speech contemptible. 11 Let such an one think this, that, such as we are in word by letters when we are absent, such </a:t>
            </a:r>
            <a:r>
              <a:rPr lang="en-US" sz="3200" i="1" dirty="0">
                <a:latin typeface="Times New Roman" panose="02020603050405020304" pitchFamily="18" charset="0"/>
                <a:cs typeface="Times New Roman" panose="02020603050405020304" pitchFamily="18" charset="0"/>
              </a:rPr>
              <a:t>will we be</a:t>
            </a:r>
            <a:r>
              <a:rPr lang="en-US" sz="3200" dirty="0">
                <a:latin typeface="Times New Roman" panose="02020603050405020304" pitchFamily="18" charset="0"/>
                <a:cs typeface="Times New Roman" panose="02020603050405020304" pitchFamily="18" charset="0"/>
              </a:rPr>
              <a:t> also in deed when we are present.” </a:t>
            </a:r>
          </a:p>
          <a:p>
            <a:pPr marL="0" indent="0">
              <a:buNone/>
            </a:pPr>
            <a:r>
              <a:rPr lang="en-US" sz="3200" b="1" dirty="0">
                <a:latin typeface="Times New Roman" panose="02020603050405020304" pitchFamily="18" charset="0"/>
                <a:cs typeface="Times New Roman" panose="02020603050405020304" pitchFamily="18" charset="0"/>
              </a:rPr>
              <a:t>Heretofore</a:t>
            </a: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have sinned</a:t>
            </a:r>
            <a:r>
              <a:rPr lang="en-US" sz="32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(2 Co 12:21)</a:t>
            </a:r>
          </a:p>
          <a:p>
            <a:pPr marL="0" indent="0">
              <a:buNone/>
            </a:pPr>
            <a:r>
              <a:rPr lang="en-US" sz="3200" dirty="0">
                <a:latin typeface="Times New Roman" panose="02020603050405020304" pitchFamily="18" charset="0"/>
                <a:cs typeface="Times New Roman" panose="02020603050405020304" pitchFamily="18" charset="0"/>
              </a:rPr>
              <a:t>and to all other, that, if I </a:t>
            </a:r>
            <a:r>
              <a:rPr lang="en-US" sz="3200" b="1" dirty="0">
                <a:latin typeface="Times New Roman" panose="02020603050405020304" pitchFamily="18" charset="0"/>
                <a:cs typeface="Times New Roman" panose="02020603050405020304" pitchFamily="18" charset="0"/>
              </a:rPr>
              <a:t>come again</a:t>
            </a:r>
            <a:r>
              <a:rPr lang="en-US" sz="3200" dirty="0">
                <a:latin typeface="Times New Roman" panose="02020603050405020304" pitchFamily="18" charset="0"/>
                <a:cs typeface="Times New Roman" panose="02020603050405020304" pitchFamily="18" charset="0"/>
              </a:rPr>
              <a:t>, </a:t>
            </a:r>
          </a:p>
          <a:p>
            <a:pPr marL="0" indent="0">
              <a:buNone/>
            </a:pPr>
            <a:r>
              <a:rPr lang="en-US" sz="3200" dirty="0">
                <a:latin typeface="Times New Roman" panose="02020603050405020304" pitchFamily="18" charset="0"/>
                <a:cs typeface="Times New Roman" panose="02020603050405020304" pitchFamily="18" charset="0"/>
              </a:rPr>
              <a:t>I will </a:t>
            </a:r>
            <a:r>
              <a:rPr lang="en-US" sz="3200" b="1" dirty="0">
                <a:latin typeface="Times New Roman" panose="02020603050405020304" pitchFamily="18" charset="0"/>
                <a:cs typeface="Times New Roman" panose="02020603050405020304" pitchFamily="18" charset="0"/>
              </a:rPr>
              <a:t>not spare</a:t>
            </a:r>
            <a:r>
              <a:rPr lang="en-US" sz="32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(2 Co 1:23, Is 58:1, Je 13:14</a:t>
            </a:r>
            <a:r>
              <a:rPr lang="en-US" sz="3200" dirty="0">
                <a:latin typeface="Times New Roman" panose="02020603050405020304" pitchFamily="18" charset="0"/>
                <a:cs typeface="Times New Roman" panose="02020603050405020304" pitchFamily="18" charset="0"/>
              </a:rPr>
              <a:t>)</a:t>
            </a:r>
            <a:endParaRPr lang="en-GB" sz="3200" dirty="0">
              <a:latin typeface="Times New Roman" panose="02020603050405020304" pitchFamily="18" charset="0"/>
              <a:cs typeface="Times New Roman" panose="02020603050405020304" pitchFamily="18" charset="0"/>
            </a:endParaRPr>
          </a:p>
          <a:p>
            <a:pPr marL="0" indent="0" algn="just">
              <a:buNone/>
            </a:pP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1235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7152D-A964-4491-9BB8-CCDA2879D80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2 Corinthians Lesson 49 13:1-4</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EB26EA1-E62D-4C38-BF5C-4CE79FD9CBF7}"/>
              </a:ext>
            </a:extLst>
          </p:cNvPr>
          <p:cNvSpPr>
            <a:spLocks noGrp="1"/>
          </p:cNvSpPr>
          <p:nvPr>
            <p:ph idx="1"/>
          </p:nvPr>
        </p:nvSpPr>
        <p:spPr>
          <a:xfrm>
            <a:off x="838200" y="1417320"/>
            <a:ext cx="10515600" cy="5075555"/>
          </a:xfrm>
        </p:spPr>
        <p:txBody>
          <a:bodyPr>
            <a:noAutofit/>
          </a:bodyPr>
          <a:lstStyle/>
          <a:p>
            <a:pPr marL="0" indent="0">
              <a:buNone/>
            </a:pPr>
            <a:r>
              <a:rPr lang="en-US" sz="3200" b="1" dirty="0">
                <a:latin typeface="Times New Roman" panose="02020603050405020304" pitchFamily="18" charset="0"/>
                <a:cs typeface="Times New Roman" panose="02020603050405020304" pitchFamily="18" charset="0"/>
              </a:rPr>
              <a:t>Heretofore</a:t>
            </a: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have sinned</a:t>
            </a:r>
            <a:r>
              <a:rPr lang="en-US" sz="3200" dirty="0">
                <a:latin typeface="Times New Roman" panose="02020603050405020304" pitchFamily="18" charset="0"/>
                <a:cs typeface="Times New Roman" panose="02020603050405020304" pitchFamily="18" charset="0"/>
              </a:rPr>
              <a:t>:</a:t>
            </a:r>
          </a:p>
          <a:p>
            <a:r>
              <a:rPr lang="en-US" sz="3200" dirty="0">
                <a:latin typeface="Times New Roman" panose="02020603050405020304" pitchFamily="18" charset="0"/>
                <a:cs typeface="Times New Roman" panose="02020603050405020304" pitchFamily="18" charset="0"/>
              </a:rPr>
              <a:t>2 Corinthians 12:21 “</a:t>
            </a:r>
            <a:r>
              <a:rPr lang="en-US" sz="3200" i="1" dirty="0">
                <a:latin typeface="Times New Roman" panose="02020603050405020304" pitchFamily="18" charset="0"/>
                <a:cs typeface="Times New Roman" panose="02020603050405020304" pitchFamily="18" charset="0"/>
              </a:rPr>
              <a:t>And</a:t>
            </a:r>
            <a:r>
              <a:rPr lang="en-US" sz="3200" dirty="0">
                <a:latin typeface="Times New Roman" panose="02020603050405020304" pitchFamily="18" charset="0"/>
                <a:cs typeface="Times New Roman" panose="02020603050405020304" pitchFamily="18" charset="0"/>
              </a:rPr>
              <a:t> lest, </a:t>
            </a:r>
            <a:r>
              <a:rPr lang="en-US" sz="3200" b="1" dirty="0">
                <a:latin typeface="Times New Roman" panose="02020603050405020304" pitchFamily="18" charset="0"/>
                <a:cs typeface="Times New Roman" panose="02020603050405020304" pitchFamily="18" charset="0"/>
              </a:rPr>
              <a:t>when I come again</a:t>
            </a:r>
            <a:r>
              <a:rPr lang="en-US" sz="3200" dirty="0">
                <a:latin typeface="Times New Roman" panose="02020603050405020304" pitchFamily="18" charset="0"/>
                <a:cs typeface="Times New Roman" panose="02020603050405020304" pitchFamily="18" charset="0"/>
              </a:rPr>
              <a:t>, my God will humble me among you, and </a:t>
            </a:r>
            <a:r>
              <a:rPr lang="en-US" sz="3200" i="1" dirty="0">
                <a:latin typeface="Times New Roman" panose="02020603050405020304" pitchFamily="18" charset="0"/>
                <a:cs typeface="Times New Roman" panose="02020603050405020304" pitchFamily="18" charset="0"/>
              </a:rPr>
              <a:t>that</a:t>
            </a:r>
            <a:r>
              <a:rPr lang="en-US" sz="3200" dirty="0">
                <a:latin typeface="Times New Roman" panose="02020603050405020304" pitchFamily="18" charset="0"/>
                <a:cs typeface="Times New Roman" panose="02020603050405020304" pitchFamily="18" charset="0"/>
              </a:rPr>
              <a:t> I shall bewail many which have </a:t>
            </a:r>
            <a:r>
              <a:rPr lang="en-US" sz="3200" b="1" dirty="0">
                <a:latin typeface="Times New Roman" panose="02020603050405020304" pitchFamily="18" charset="0"/>
                <a:cs typeface="Times New Roman" panose="02020603050405020304" pitchFamily="18" charset="0"/>
              </a:rPr>
              <a:t>sinned already</a:t>
            </a:r>
            <a:r>
              <a:rPr lang="en-US" sz="3200" dirty="0">
                <a:latin typeface="Times New Roman" panose="02020603050405020304" pitchFamily="18" charset="0"/>
                <a:cs typeface="Times New Roman" panose="02020603050405020304" pitchFamily="18" charset="0"/>
              </a:rPr>
              <a:t>, and have </a:t>
            </a:r>
            <a:r>
              <a:rPr lang="en-US" sz="3200" b="1" dirty="0">
                <a:latin typeface="Times New Roman" panose="02020603050405020304" pitchFamily="18" charset="0"/>
                <a:cs typeface="Times New Roman" panose="02020603050405020304" pitchFamily="18" charset="0"/>
              </a:rPr>
              <a:t>not repented </a:t>
            </a:r>
            <a:r>
              <a:rPr lang="en-US" sz="3200" dirty="0">
                <a:latin typeface="Times New Roman" panose="02020603050405020304" pitchFamily="18" charset="0"/>
                <a:cs typeface="Times New Roman" panose="02020603050405020304" pitchFamily="18" charset="0"/>
              </a:rPr>
              <a:t>of the </a:t>
            </a:r>
            <a:r>
              <a:rPr lang="en-US" sz="3200" b="1" dirty="0">
                <a:latin typeface="Times New Roman" panose="02020603050405020304" pitchFamily="18" charset="0"/>
                <a:cs typeface="Times New Roman" panose="02020603050405020304" pitchFamily="18" charset="0"/>
              </a:rPr>
              <a:t>uncleanness</a:t>
            </a:r>
            <a:r>
              <a:rPr lang="en-US" sz="3200" dirty="0">
                <a:latin typeface="Times New Roman" panose="02020603050405020304" pitchFamily="18" charset="0"/>
                <a:cs typeface="Times New Roman" panose="02020603050405020304" pitchFamily="18" charset="0"/>
              </a:rPr>
              <a:t> and </a:t>
            </a:r>
            <a:r>
              <a:rPr lang="en-US" sz="3200" b="1" dirty="0">
                <a:latin typeface="Times New Roman" panose="02020603050405020304" pitchFamily="18" charset="0"/>
                <a:cs typeface="Times New Roman" panose="02020603050405020304" pitchFamily="18" charset="0"/>
              </a:rPr>
              <a:t>fornication</a:t>
            </a:r>
            <a:r>
              <a:rPr lang="en-US" sz="3200" dirty="0">
                <a:latin typeface="Times New Roman" panose="02020603050405020304" pitchFamily="18" charset="0"/>
                <a:cs typeface="Times New Roman" panose="02020603050405020304" pitchFamily="18" charset="0"/>
              </a:rPr>
              <a:t> and </a:t>
            </a:r>
            <a:r>
              <a:rPr lang="en-US" sz="3200" b="1" dirty="0">
                <a:latin typeface="Times New Roman" panose="02020603050405020304" pitchFamily="18" charset="0"/>
                <a:cs typeface="Times New Roman" panose="02020603050405020304" pitchFamily="18" charset="0"/>
              </a:rPr>
              <a:t>lasciviousness</a:t>
            </a:r>
            <a:r>
              <a:rPr lang="en-US" sz="3200" dirty="0">
                <a:latin typeface="Times New Roman" panose="02020603050405020304" pitchFamily="18" charset="0"/>
                <a:cs typeface="Times New Roman" panose="02020603050405020304" pitchFamily="18" charset="0"/>
              </a:rPr>
              <a:t> which they have committed.” </a:t>
            </a:r>
            <a:endParaRPr lang="en-GB" sz="3200" dirty="0">
              <a:latin typeface="Times New Roman" panose="02020603050405020304" pitchFamily="18" charset="0"/>
              <a:cs typeface="Times New Roman" panose="02020603050405020304" pitchFamily="18" charset="0"/>
            </a:endParaRPr>
          </a:p>
          <a:p>
            <a:pPr marL="0" indent="0" algn="just">
              <a:buNone/>
            </a:pP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9557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32390</TotalTime>
  <Words>3812</Words>
  <Application>Microsoft Office PowerPoint</Application>
  <PresentationFormat>Widescreen</PresentationFormat>
  <Paragraphs>123</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2 Corinthians Lesson 49 </vt:lpstr>
      <vt:lpstr>2 Corinthians Lesson 49 13:1-4</vt:lpstr>
      <vt:lpstr>2 Corinthians Lesson 49 13:1-4</vt:lpstr>
      <vt:lpstr>2 Corinthians Lesson 49 13:1-4</vt:lpstr>
      <vt:lpstr>2 Corinthians Lesson 49 13:1-4</vt:lpstr>
      <vt:lpstr>2 Corinthians Lesson 49 13:1-4</vt:lpstr>
      <vt:lpstr>2 Corinthians Lesson 49 13:1-4</vt:lpstr>
      <vt:lpstr>2 Corinthians Lesson 49 13:1-4</vt:lpstr>
      <vt:lpstr>2 Corinthians Lesson 49 13:1-4</vt:lpstr>
      <vt:lpstr>2 Corinthians Lesson 49 13:1-4</vt:lpstr>
      <vt:lpstr>2 Corinthians Lesson 49 13:1-4</vt:lpstr>
      <vt:lpstr>2 Corinthians Lesson 49 13:1-4</vt:lpstr>
      <vt:lpstr>2 Corinthians Lesson 49 13:1-4</vt:lpstr>
      <vt:lpstr>2 Corinthians Lesson 49 13:1-4</vt:lpstr>
      <vt:lpstr>2 Corinthians Lesson 49 13:1-4</vt:lpstr>
      <vt:lpstr>2 Corinthians Lesson 49 13:1-4</vt:lpstr>
      <vt:lpstr>2 Corinthians Lesson 49 13:1-4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Corinthians Lesson 45</dc:title>
  <dc:creator>Jonathan Wheatley</dc:creator>
  <cp:lastModifiedBy>Jonathan Wheatley</cp:lastModifiedBy>
  <cp:revision>61</cp:revision>
  <cp:lastPrinted>2023-08-05T18:48:59Z</cp:lastPrinted>
  <dcterms:created xsi:type="dcterms:W3CDTF">2023-07-06T11:19:31Z</dcterms:created>
  <dcterms:modified xsi:type="dcterms:W3CDTF">2023-08-13T10:38:22Z</dcterms:modified>
</cp:coreProperties>
</file>